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62"/>
  </p:notesMasterIdLst>
  <p:handoutMasterIdLst>
    <p:handoutMasterId r:id="rId63"/>
  </p:handoutMasterIdLst>
  <p:sldIdLst>
    <p:sldId id="357" r:id="rId2"/>
    <p:sldId id="258" r:id="rId3"/>
    <p:sldId id="359" r:id="rId4"/>
    <p:sldId id="348" r:id="rId5"/>
    <p:sldId id="304" r:id="rId6"/>
    <p:sldId id="334" r:id="rId7"/>
    <p:sldId id="335" r:id="rId8"/>
    <p:sldId id="336" r:id="rId9"/>
    <p:sldId id="337" r:id="rId10"/>
    <p:sldId id="338" r:id="rId11"/>
    <p:sldId id="305" r:id="rId12"/>
    <p:sldId id="306" r:id="rId13"/>
    <p:sldId id="307" r:id="rId14"/>
    <p:sldId id="308" r:id="rId15"/>
    <p:sldId id="366" r:id="rId16"/>
    <p:sldId id="367" r:id="rId17"/>
    <p:sldId id="368" r:id="rId18"/>
    <p:sldId id="371" r:id="rId19"/>
    <p:sldId id="372" r:id="rId20"/>
    <p:sldId id="339" r:id="rId21"/>
    <p:sldId id="2705" r:id="rId22"/>
    <p:sldId id="309" r:id="rId23"/>
    <p:sldId id="2689" r:id="rId24"/>
    <p:sldId id="310" r:id="rId25"/>
    <p:sldId id="311" r:id="rId26"/>
    <p:sldId id="312" r:id="rId27"/>
    <p:sldId id="340" r:id="rId28"/>
    <p:sldId id="341"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7" r:id="rId43"/>
    <p:sldId id="358" r:id="rId44"/>
    <p:sldId id="369" r:id="rId45"/>
    <p:sldId id="370" r:id="rId46"/>
    <p:sldId id="330" r:id="rId47"/>
    <p:sldId id="331" r:id="rId48"/>
    <p:sldId id="333" r:id="rId49"/>
    <p:sldId id="356" r:id="rId50"/>
    <p:sldId id="342" r:id="rId51"/>
    <p:sldId id="352" r:id="rId52"/>
    <p:sldId id="353" r:id="rId53"/>
    <p:sldId id="354" r:id="rId54"/>
    <p:sldId id="355" r:id="rId55"/>
    <p:sldId id="343" r:id="rId56"/>
    <p:sldId id="349" r:id="rId57"/>
    <p:sldId id="350" r:id="rId58"/>
    <p:sldId id="344" r:id="rId59"/>
    <p:sldId id="345" r:id="rId60"/>
    <p:sldId id="346" r:id="rId6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61769"/>
  </p:normalViewPr>
  <p:slideViewPr>
    <p:cSldViewPr>
      <p:cViewPr varScale="1">
        <p:scale>
          <a:sx n="72" d="100"/>
          <a:sy n="72" d="100"/>
        </p:scale>
        <p:origin x="1808" y="19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60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259580BF-7319-7141-B74D-E827339FEDF2}"/>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fr-CH"/>
          </a:p>
        </p:txBody>
      </p:sp>
      <p:sp>
        <p:nvSpPr>
          <p:cNvPr id="400387" name="Rectangle 3">
            <a:extLst>
              <a:ext uri="{FF2B5EF4-FFF2-40B4-BE49-F238E27FC236}">
                <a16:creationId xmlns:a16="http://schemas.microsoft.com/office/drawing/2014/main" id="{070B0E18-892F-ED47-BBA2-46B23F376EE3}"/>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fr-CH"/>
          </a:p>
        </p:txBody>
      </p:sp>
      <p:sp>
        <p:nvSpPr>
          <p:cNvPr id="400388" name="Rectangle 4">
            <a:extLst>
              <a:ext uri="{FF2B5EF4-FFF2-40B4-BE49-F238E27FC236}">
                <a16:creationId xmlns:a16="http://schemas.microsoft.com/office/drawing/2014/main" id="{4EEBC2DB-D1AD-FD40-B702-BA6BF1BD52CE}"/>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fr-CH"/>
          </a:p>
        </p:txBody>
      </p:sp>
      <p:sp>
        <p:nvSpPr>
          <p:cNvPr id="400389" name="Rectangle 5">
            <a:extLst>
              <a:ext uri="{FF2B5EF4-FFF2-40B4-BE49-F238E27FC236}">
                <a16:creationId xmlns:a16="http://schemas.microsoft.com/office/drawing/2014/main" id="{876890AE-65F5-CB4C-A74C-D46F4E0AB6C2}"/>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0D03E85-F951-9949-ADA7-371F142D1E79}" type="slidenum">
              <a:rPr lang="fr-CH" altLang="en-US"/>
              <a:pPr/>
              <a:t>‹#›</a:t>
            </a:fld>
            <a:endParaRPr lang="fr-CH"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E221864-94CC-824C-BEC1-CA4F3F5EB6F6}"/>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a:extLst>
              <a:ext uri="{FF2B5EF4-FFF2-40B4-BE49-F238E27FC236}">
                <a16:creationId xmlns:a16="http://schemas.microsoft.com/office/drawing/2014/main" id="{9DB5543D-165A-9D42-A10B-DD062710D6F1}"/>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052" name="Rectangle 4">
            <a:extLst>
              <a:ext uri="{FF2B5EF4-FFF2-40B4-BE49-F238E27FC236}">
                <a16:creationId xmlns:a16="http://schemas.microsoft.com/office/drawing/2014/main" id="{1EED5F37-59AF-B740-8A43-195498854679}"/>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CB3E75B-6BE8-4747-BB12-F3A8D0B0E369}"/>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2337BE6B-EE54-C143-9E55-FF3BE675DBA0}"/>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a:extLst>
              <a:ext uri="{FF2B5EF4-FFF2-40B4-BE49-F238E27FC236}">
                <a16:creationId xmlns:a16="http://schemas.microsoft.com/office/drawing/2014/main" id="{198467DB-2246-9B44-991B-6DE6D7AFE2C1}"/>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ED7780F-8FCC-4342-BC18-F390832CDA3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810C25AA-D544-6049-A594-F2E9470CA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99701F9-E881-4442-A090-85A05744CCCF}" type="slidenum">
              <a:rPr lang="en-US" altLang="en-US"/>
              <a:pPr/>
              <a:t>1</a:t>
            </a:fld>
            <a:endParaRPr lang="en-US" altLang="en-US"/>
          </a:p>
        </p:txBody>
      </p:sp>
      <p:sp>
        <p:nvSpPr>
          <p:cNvPr id="5122" name="Rectangle 2">
            <a:extLst>
              <a:ext uri="{FF2B5EF4-FFF2-40B4-BE49-F238E27FC236}">
                <a16:creationId xmlns:a16="http://schemas.microsoft.com/office/drawing/2014/main" id="{A7C4AE1E-441A-C348-95BC-49BB2B408DAC}"/>
              </a:ext>
            </a:extLst>
          </p:cNvPr>
          <p:cNvSpPr>
            <a:spLocks noGrp="1" noRot="1" noChangeAspect="1" noChangeArrowheads="1" noTextEdit="1"/>
          </p:cNvSpPr>
          <p:nvPr>
            <p:ph type="sldImg"/>
          </p:nvPr>
        </p:nvSpPr>
        <p:spPr>
          <a:xfrm>
            <a:off x="917575" y="744538"/>
            <a:ext cx="4962525" cy="3722687"/>
          </a:xfrm>
          <a:ln/>
        </p:spPr>
      </p:sp>
      <p:sp>
        <p:nvSpPr>
          <p:cNvPr id="5123" name="Rectangle 3">
            <a:extLst>
              <a:ext uri="{FF2B5EF4-FFF2-40B4-BE49-F238E27FC236}">
                <a16:creationId xmlns:a16="http://schemas.microsoft.com/office/drawing/2014/main" id="{62F94935-3DAD-554A-BF6E-050602FF33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C33EA0A7-68EB-6240-A3DB-23B96C357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E4F65FE-78A7-3744-9ABF-B106B92AC9DE}" type="slidenum">
              <a:rPr lang="en-US" altLang="en-US"/>
              <a:pPr/>
              <a:t>10</a:t>
            </a:fld>
            <a:endParaRPr lang="en-US" altLang="en-US"/>
          </a:p>
        </p:txBody>
      </p:sp>
      <p:sp>
        <p:nvSpPr>
          <p:cNvPr id="21506" name="Rectangle 2">
            <a:extLst>
              <a:ext uri="{FF2B5EF4-FFF2-40B4-BE49-F238E27FC236}">
                <a16:creationId xmlns:a16="http://schemas.microsoft.com/office/drawing/2014/main" id="{80058B86-5697-AE42-BCE0-3D01118B81EB}"/>
              </a:ext>
            </a:extLst>
          </p:cNvPr>
          <p:cNvSpPr>
            <a:spLocks noGrp="1" noRot="1" noChangeAspect="1" noChangeArrowheads="1" noTextEdit="1"/>
          </p:cNvSpPr>
          <p:nvPr>
            <p:ph type="sldImg"/>
          </p:nvPr>
        </p:nvSpPr>
        <p:spPr>
          <a:xfrm>
            <a:off x="917575" y="744538"/>
            <a:ext cx="4964113" cy="3722687"/>
          </a:xfrm>
          <a:ln/>
        </p:spPr>
      </p:sp>
      <p:sp>
        <p:nvSpPr>
          <p:cNvPr id="21507" name="Rectangle 3">
            <a:extLst>
              <a:ext uri="{FF2B5EF4-FFF2-40B4-BE49-F238E27FC236}">
                <a16:creationId xmlns:a16="http://schemas.microsoft.com/office/drawing/2014/main" id="{3B5AE03B-04A7-D747-BBB1-8739B637E494}"/>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AE692B0A-3540-2C40-A369-79B5A60D0C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83B2FA-3A90-964F-9476-56AC9191D3EA}" type="slidenum">
              <a:rPr lang="en-US" altLang="en-US"/>
              <a:pPr/>
              <a:t>11</a:t>
            </a:fld>
            <a:endParaRPr lang="en-US" altLang="en-US"/>
          </a:p>
        </p:txBody>
      </p:sp>
      <p:sp>
        <p:nvSpPr>
          <p:cNvPr id="23554" name="Rectangle 2">
            <a:extLst>
              <a:ext uri="{FF2B5EF4-FFF2-40B4-BE49-F238E27FC236}">
                <a16:creationId xmlns:a16="http://schemas.microsoft.com/office/drawing/2014/main" id="{75A2425D-5122-2B4B-A0DA-64AC86793C64}"/>
              </a:ext>
            </a:extLst>
          </p:cNvPr>
          <p:cNvSpPr>
            <a:spLocks noGrp="1" noRot="1" noChangeAspect="1" noChangeArrowheads="1" noTextEdit="1"/>
          </p:cNvSpPr>
          <p:nvPr>
            <p:ph type="sldImg"/>
          </p:nvPr>
        </p:nvSpPr>
        <p:spPr>
          <a:xfrm>
            <a:off x="917575" y="744538"/>
            <a:ext cx="4964113" cy="3722687"/>
          </a:xfrm>
          <a:ln/>
        </p:spPr>
      </p:sp>
      <p:sp>
        <p:nvSpPr>
          <p:cNvPr id="23555" name="Rectangle 3">
            <a:extLst>
              <a:ext uri="{FF2B5EF4-FFF2-40B4-BE49-F238E27FC236}">
                <a16:creationId xmlns:a16="http://schemas.microsoft.com/office/drawing/2014/main" id="{55546B72-01E6-0547-AE30-2A850C5195FD}"/>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8B785CF2-96E1-7142-B4D3-DBA9CB1E73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E20BA28-4409-3C40-80CC-E874268FB15F}" type="slidenum">
              <a:rPr lang="en-US" altLang="en-US"/>
              <a:pPr/>
              <a:t>12</a:t>
            </a:fld>
            <a:endParaRPr lang="en-US" altLang="en-US"/>
          </a:p>
        </p:txBody>
      </p:sp>
      <p:sp>
        <p:nvSpPr>
          <p:cNvPr id="25602" name="Rectangle 2">
            <a:extLst>
              <a:ext uri="{FF2B5EF4-FFF2-40B4-BE49-F238E27FC236}">
                <a16:creationId xmlns:a16="http://schemas.microsoft.com/office/drawing/2014/main" id="{F9CEDB34-CB27-B547-8839-C572A7A32417}"/>
              </a:ext>
            </a:extLst>
          </p:cNvPr>
          <p:cNvSpPr>
            <a:spLocks noGrp="1" noRot="1" noChangeAspect="1" noChangeArrowheads="1" noTextEdit="1"/>
          </p:cNvSpPr>
          <p:nvPr>
            <p:ph type="sldImg"/>
          </p:nvPr>
        </p:nvSpPr>
        <p:spPr>
          <a:xfrm>
            <a:off x="917575" y="744538"/>
            <a:ext cx="4964113" cy="3722687"/>
          </a:xfrm>
          <a:ln/>
        </p:spPr>
      </p:sp>
      <p:sp>
        <p:nvSpPr>
          <p:cNvPr id="25603" name="Rectangle 3">
            <a:extLst>
              <a:ext uri="{FF2B5EF4-FFF2-40B4-BE49-F238E27FC236}">
                <a16:creationId xmlns:a16="http://schemas.microsoft.com/office/drawing/2014/main" id="{02AC1E9B-47CB-304B-8408-B037BBCA8EE8}"/>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468AB2B-54E7-0841-B0DD-77391FB4FF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AA73909-D592-D545-9809-CB5D105E1421}" type="slidenum">
              <a:rPr lang="en-US" altLang="en-US"/>
              <a:pPr/>
              <a:t>13</a:t>
            </a:fld>
            <a:endParaRPr lang="en-US" altLang="en-US"/>
          </a:p>
        </p:txBody>
      </p:sp>
      <p:sp>
        <p:nvSpPr>
          <p:cNvPr id="27650" name="Rectangle 2">
            <a:extLst>
              <a:ext uri="{FF2B5EF4-FFF2-40B4-BE49-F238E27FC236}">
                <a16:creationId xmlns:a16="http://schemas.microsoft.com/office/drawing/2014/main" id="{CE0D8E4C-2835-8E41-B91C-69CAB220C21D}"/>
              </a:ext>
            </a:extLst>
          </p:cNvPr>
          <p:cNvSpPr>
            <a:spLocks noGrp="1" noRot="1" noChangeAspect="1" noChangeArrowheads="1" noTextEdit="1"/>
          </p:cNvSpPr>
          <p:nvPr>
            <p:ph type="sldImg"/>
          </p:nvPr>
        </p:nvSpPr>
        <p:spPr>
          <a:xfrm>
            <a:off x="942975" y="738188"/>
            <a:ext cx="4921250" cy="3690937"/>
          </a:xfrm>
          <a:ln/>
        </p:spPr>
      </p:sp>
      <p:sp>
        <p:nvSpPr>
          <p:cNvPr id="27651" name="Rectangle 3">
            <a:extLst>
              <a:ext uri="{FF2B5EF4-FFF2-40B4-BE49-F238E27FC236}">
                <a16:creationId xmlns:a16="http://schemas.microsoft.com/office/drawing/2014/main" id="{62F3152C-2DB1-614E-9AAB-1C25ED662704}"/>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E3492D0A-FA4E-7F49-88E6-F8D5474AEB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EBCF3B-D6CA-324F-88E0-21A190F21EBB}" type="slidenum">
              <a:rPr lang="en-US" altLang="en-US"/>
              <a:pPr/>
              <a:t>14</a:t>
            </a:fld>
            <a:endParaRPr lang="en-US" altLang="en-US"/>
          </a:p>
        </p:txBody>
      </p:sp>
      <p:sp>
        <p:nvSpPr>
          <p:cNvPr id="29698" name="Rectangle 2">
            <a:extLst>
              <a:ext uri="{FF2B5EF4-FFF2-40B4-BE49-F238E27FC236}">
                <a16:creationId xmlns:a16="http://schemas.microsoft.com/office/drawing/2014/main" id="{0B069119-152F-DB47-BB97-8C8A88FD1150}"/>
              </a:ext>
            </a:extLst>
          </p:cNvPr>
          <p:cNvSpPr>
            <a:spLocks noGrp="1" noRot="1" noChangeAspect="1" noChangeArrowheads="1" noTextEdit="1"/>
          </p:cNvSpPr>
          <p:nvPr>
            <p:ph type="sldImg"/>
          </p:nvPr>
        </p:nvSpPr>
        <p:spPr>
          <a:xfrm>
            <a:off x="942975" y="738188"/>
            <a:ext cx="4921250" cy="3690937"/>
          </a:xfrm>
          <a:ln/>
        </p:spPr>
      </p:sp>
      <p:sp>
        <p:nvSpPr>
          <p:cNvPr id="29699" name="Rectangle 3">
            <a:extLst>
              <a:ext uri="{FF2B5EF4-FFF2-40B4-BE49-F238E27FC236}">
                <a16:creationId xmlns:a16="http://schemas.microsoft.com/office/drawing/2014/main" id="{720D0AD8-CAA8-F143-80C2-C29E694CCBA1}"/>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0908D9B9-E84D-174E-B0C3-B61AF9820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60C29B-B0F8-5245-9823-96D3B03B06A0}" type="slidenum">
              <a:rPr lang="en-US" altLang="en-US"/>
              <a:pPr/>
              <a:t>15</a:t>
            </a:fld>
            <a:endParaRPr lang="en-US" altLang="en-US"/>
          </a:p>
        </p:txBody>
      </p:sp>
      <p:sp>
        <p:nvSpPr>
          <p:cNvPr id="31746" name="Rectangle 2">
            <a:extLst>
              <a:ext uri="{FF2B5EF4-FFF2-40B4-BE49-F238E27FC236}">
                <a16:creationId xmlns:a16="http://schemas.microsoft.com/office/drawing/2014/main" id="{AD9C8B36-578C-3843-B56D-35D2750D670C}"/>
              </a:ext>
            </a:extLst>
          </p:cNvPr>
          <p:cNvSpPr>
            <a:spLocks noGrp="1" noRot="1" noChangeAspect="1" noChangeArrowheads="1" noTextEdit="1"/>
          </p:cNvSpPr>
          <p:nvPr>
            <p:ph type="sldImg"/>
          </p:nvPr>
        </p:nvSpPr>
        <p:spPr>
          <a:xfrm>
            <a:off x="917575" y="744538"/>
            <a:ext cx="4962525" cy="3722687"/>
          </a:xfrm>
          <a:ln/>
        </p:spPr>
      </p:sp>
      <p:sp>
        <p:nvSpPr>
          <p:cNvPr id="31747" name="Rectangle 3">
            <a:extLst>
              <a:ext uri="{FF2B5EF4-FFF2-40B4-BE49-F238E27FC236}">
                <a16:creationId xmlns:a16="http://schemas.microsoft.com/office/drawing/2014/main" id="{92CBE7B2-85FC-524F-83F2-39B2530B1C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 global map of total lightning flash density (per square kilometer per year) based on data from two satellite detectors, OTD (5 years) and LIS (3 years)</a:t>
            </a:r>
          </a:p>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3F1F4BB2-2473-8043-999F-4F92D70BF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C49A715-A0A2-BA4E-ABF6-5CCDB8ED27D9}" type="slidenum">
              <a:rPr lang="en-US" altLang="en-US"/>
              <a:pPr/>
              <a:t>16</a:t>
            </a:fld>
            <a:endParaRPr lang="en-US" altLang="en-US"/>
          </a:p>
        </p:txBody>
      </p:sp>
      <p:sp>
        <p:nvSpPr>
          <p:cNvPr id="33794" name="Rectangle 2">
            <a:extLst>
              <a:ext uri="{FF2B5EF4-FFF2-40B4-BE49-F238E27FC236}">
                <a16:creationId xmlns:a16="http://schemas.microsoft.com/office/drawing/2014/main" id="{D76152CE-5D7C-9643-8313-696EFE9DCA9F}"/>
              </a:ext>
            </a:extLst>
          </p:cNvPr>
          <p:cNvSpPr>
            <a:spLocks noGrp="1" noRot="1" noChangeAspect="1" noChangeArrowheads="1" noTextEdit="1"/>
          </p:cNvSpPr>
          <p:nvPr>
            <p:ph type="sldImg"/>
          </p:nvPr>
        </p:nvSpPr>
        <p:spPr>
          <a:xfrm>
            <a:off x="917575" y="744538"/>
            <a:ext cx="4962525" cy="3722687"/>
          </a:xfrm>
          <a:ln/>
        </p:spPr>
      </p:sp>
      <p:sp>
        <p:nvSpPr>
          <p:cNvPr id="33795" name="Rectangle 3">
            <a:extLst>
              <a:ext uri="{FF2B5EF4-FFF2-40B4-BE49-F238E27FC236}">
                <a16:creationId xmlns:a16="http://schemas.microsoft.com/office/drawing/2014/main" id="{FEF4344E-5D34-9C4B-8D9C-C68B52C406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E222E9D-6279-2042-972D-559CD8B1D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ACF5FC5-BC99-4040-8F59-DCCA0240DB72}" type="slidenum">
              <a:rPr lang="en-US" altLang="en-US"/>
              <a:pPr/>
              <a:t>17</a:t>
            </a:fld>
            <a:endParaRPr lang="en-US" altLang="en-US"/>
          </a:p>
        </p:txBody>
      </p:sp>
      <p:sp>
        <p:nvSpPr>
          <p:cNvPr id="35842" name="Rectangle 2">
            <a:extLst>
              <a:ext uri="{FF2B5EF4-FFF2-40B4-BE49-F238E27FC236}">
                <a16:creationId xmlns:a16="http://schemas.microsoft.com/office/drawing/2014/main" id="{6814507E-9965-A045-B3E1-6D9F461F2BD6}"/>
              </a:ext>
            </a:extLst>
          </p:cNvPr>
          <p:cNvSpPr>
            <a:spLocks noGrp="1" noRot="1" noChangeAspect="1" noChangeArrowheads="1" noTextEdit="1"/>
          </p:cNvSpPr>
          <p:nvPr>
            <p:ph type="sldImg"/>
          </p:nvPr>
        </p:nvSpPr>
        <p:spPr>
          <a:xfrm>
            <a:off x="917575" y="744538"/>
            <a:ext cx="4962525" cy="3722687"/>
          </a:xfrm>
          <a:ln/>
        </p:spPr>
      </p:sp>
      <p:sp>
        <p:nvSpPr>
          <p:cNvPr id="35843" name="Rectangle 3">
            <a:extLst>
              <a:ext uri="{FF2B5EF4-FFF2-40B4-BE49-F238E27FC236}">
                <a16:creationId xmlns:a16="http://schemas.microsoft.com/office/drawing/2014/main" id="{CE7E6768-E55C-ED45-96B1-D26EF07291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29D3BDE6-DEAB-6340-8467-85DFF2F94F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2488">
              <a:defRPr>
                <a:solidFill>
                  <a:schemeClr val="tx1"/>
                </a:solidFill>
                <a:latin typeface="Arial" panose="020B0604020202020204" pitchFamily="34" charset="0"/>
                <a:ea typeface="ＭＳ Ｐゴシック" panose="020B0600070205080204" pitchFamily="34" charset="-128"/>
              </a:defRPr>
            </a:lvl1pPr>
            <a:lvl2pPr marL="742950" indent="-285750" defTabSz="852488">
              <a:defRPr>
                <a:solidFill>
                  <a:schemeClr val="tx1"/>
                </a:solidFill>
                <a:latin typeface="Arial" panose="020B0604020202020204" pitchFamily="34" charset="0"/>
                <a:ea typeface="ＭＳ Ｐゴシック" panose="020B0600070205080204" pitchFamily="34" charset="-128"/>
              </a:defRPr>
            </a:lvl2pPr>
            <a:lvl3pPr marL="1143000" indent="-228600" defTabSz="852488">
              <a:defRPr>
                <a:solidFill>
                  <a:schemeClr val="tx1"/>
                </a:solidFill>
                <a:latin typeface="Arial" panose="020B0604020202020204" pitchFamily="34" charset="0"/>
                <a:ea typeface="ＭＳ Ｐゴシック" panose="020B0600070205080204" pitchFamily="34" charset="-128"/>
              </a:defRPr>
            </a:lvl3pPr>
            <a:lvl4pPr marL="1600200" indent="-228600" defTabSz="852488">
              <a:defRPr>
                <a:solidFill>
                  <a:schemeClr val="tx1"/>
                </a:solidFill>
                <a:latin typeface="Arial" panose="020B0604020202020204" pitchFamily="34" charset="0"/>
                <a:ea typeface="ＭＳ Ｐゴシック" panose="020B0600070205080204" pitchFamily="34" charset="-128"/>
              </a:defRPr>
            </a:lvl4pPr>
            <a:lvl5pPr marL="2057400" indent="-228600" defTabSz="852488">
              <a:defRPr>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0" hangingPunct="0"/>
            <a:fld id="{A9B3F31D-BEB8-204A-BB74-CEC2601EB455}" type="slidenum">
              <a:rPr lang="it-IT" altLang="en-US" sz="900">
                <a:latin typeface="Times New Roman" panose="02020603050405020304" pitchFamily="18" charset="0"/>
              </a:rPr>
              <a:pPr eaLnBrk="0" hangingPunct="0"/>
              <a:t>18</a:t>
            </a:fld>
            <a:endParaRPr lang="it-IT" altLang="en-US" sz="900">
              <a:latin typeface="Times New Roman" panose="02020603050405020304" pitchFamily="18" charset="0"/>
            </a:endParaRPr>
          </a:p>
        </p:txBody>
      </p:sp>
      <p:sp>
        <p:nvSpPr>
          <p:cNvPr id="37890" name="Rectangle 2">
            <a:extLst>
              <a:ext uri="{FF2B5EF4-FFF2-40B4-BE49-F238E27FC236}">
                <a16:creationId xmlns:a16="http://schemas.microsoft.com/office/drawing/2014/main" id="{427ADDD9-D18B-2243-8784-F75A558E04CA}"/>
              </a:ext>
            </a:extLst>
          </p:cNvPr>
          <p:cNvSpPr>
            <a:spLocks noGrp="1" noRot="1" noChangeAspect="1" noChangeArrowheads="1" noTextEdit="1"/>
          </p:cNvSpPr>
          <p:nvPr>
            <p:ph type="sldImg"/>
          </p:nvPr>
        </p:nvSpPr>
        <p:spPr>
          <a:xfrm>
            <a:off x="917575" y="744538"/>
            <a:ext cx="4962525" cy="3722687"/>
          </a:xfrm>
          <a:ln/>
        </p:spPr>
      </p:sp>
      <p:sp>
        <p:nvSpPr>
          <p:cNvPr id="37891" name="Rectangle 3">
            <a:extLst>
              <a:ext uri="{FF2B5EF4-FFF2-40B4-BE49-F238E27FC236}">
                <a16:creationId xmlns:a16="http://schemas.microsoft.com/office/drawing/2014/main" id="{062061E4-90BB-6D41-81A4-BDF06B352C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D48A92C2-5D22-774D-BD1E-70FEB26523DA}"/>
              </a:ext>
            </a:extLst>
          </p:cNvPr>
          <p:cNvSpPr>
            <a:spLocks noGrp="1" noRot="1" noChangeAspect="1"/>
          </p:cNvSpPr>
          <p:nvPr>
            <p:ph type="sldImg"/>
          </p:nvPr>
        </p:nvSpPr>
        <p:spPr>
          <a:xfrm>
            <a:off x="917575" y="744538"/>
            <a:ext cx="4962525" cy="3722687"/>
          </a:xfrm>
          <a:ln/>
        </p:spPr>
      </p:sp>
      <p:sp>
        <p:nvSpPr>
          <p:cNvPr id="15362" name="Notes Placeholder 2">
            <a:extLst>
              <a:ext uri="{FF2B5EF4-FFF2-40B4-BE49-F238E27FC236}">
                <a16:creationId xmlns:a16="http://schemas.microsoft.com/office/drawing/2014/main" id="{F79530D9-4A6F-7B49-93AD-92FFCE6B25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CH">
                <a:latin typeface="Arial" panose="020B0604020202020204" pitchFamily="34" charset="0"/>
                <a:ea typeface="ＭＳ Ｐゴシック" panose="020B0600070205080204" pitchFamily="34" charset="-128"/>
              </a:rPr>
              <a:t>Example of a recent event illustrating EMC. This happened a couple of weeks ago and following a lightning strikes, a number of disks were damaged in the Google data center in Belgium.</a:t>
            </a:r>
          </a:p>
          <a:p>
            <a:endParaRPr lang="fr-CH" altLang="en-CH">
              <a:latin typeface="Arial" panose="020B0604020202020204" pitchFamily="34" charset="0"/>
              <a:ea typeface="ＭＳ Ｐゴシック" panose="020B0600070205080204" pitchFamily="34" charset="-128"/>
            </a:endParaRPr>
          </a:p>
          <a:p>
            <a:r>
              <a:rPr lang="fr-CH" altLang="en-CH">
                <a:latin typeface="Arial" panose="020B0604020202020204" pitchFamily="34" charset="0"/>
                <a:ea typeface="ＭＳ Ｐゴシック" panose="020B0600070205080204" pitchFamily="34" charset="-128"/>
              </a:rPr>
              <a:t>Lightning is one of the most important sources of electromagnetic disturbances, epecially considering the fact that every second more than 50 lightning flashes strike the earth on average!</a:t>
            </a:r>
          </a:p>
        </p:txBody>
      </p:sp>
      <p:sp>
        <p:nvSpPr>
          <p:cNvPr id="4" name="Slide Number Placeholder 3">
            <a:extLst>
              <a:ext uri="{FF2B5EF4-FFF2-40B4-BE49-F238E27FC236}">
                <a16:creationId xmlns:a16="http://schemas.microsoft.com/office/drawing/2014/main" id="{87FEE91E-C16D-4B44-807D-4900695D71CC}"/>
              </a:ext>
            </a:extLst>
          </p:cNvPr>
          <p:cNvSpPr>
            <a:spLocks noGrp="1"/>
          </p:cNvSpPr>
          <p:nvPr>
            <p:ph type="sldNum" sz="quarter" idx="5"/>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6D9A98-5715-B44F-A9FE-A7313F0D166D}" type="slidenum">
              <a:rPr lang="en-US" altLang="en-CH" sz="1200"/>
              <a:pPr/>
              <a:t>19</a:t>
            </a:fld>
            <a:endParaRPr lang="en-US" altLang="en-CH" sz="1200"/>
          </a:p>
        </p:txBody>
      </p:sp>
    </p:spTree>
    <p:extLst>
      <p:ext uri="{BB962C8B-B14F-4D97-AF65-F5344CB8AC3E}">
        <p14:creationId xmlns:p14="http://schemas.microsoft.com/office/powerpoint/2010/main" val="314062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4C87EFE0-4F3C-6340-B06B-BEAB8523EF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83CBE1-22C2-9643-8084-F9BFB0DD869E}" type="slidenum">
              <a:rPr lang="en-US" altLang="en-US"/>
              <a:pPr/>
              <a:t>2</a:t>
            </a:fld>
            <a:endParaRPr lang="en-US" altLang="en-US"/>
          </a:p>
        </p:txBody>
      </p:sp>
      <p:sp>
        <p:nvSpPr>
          <p:cNvPr id="7170" name="Rectangle 2">
            <a:extLst>
              <a:ext uri="{FF2B5EF4-FFF2-40B4-BE49-F238E27FC236}">
                <a16:creationId xmlns:a16="http://schemas.microsoft.com/office/drawing/2014/main" id="{49EE2969-4C66-B347-8980-53825EF84F28}"/>
              </a:ext>
            </a:extLst>
          </p:cNvPr>
          <p:cNvSpPr>
            <a:spLocks noGrp="1" noRot="1" noChangeAspect="1" noChangeArrowheads="1" noTextEdit="1"/>
          </p:cNvSpPr>
          <p:nvPr>
            <p:ph type="sldImg"/>
          </p:nvPr>
        </p:nvSpPr>
        <p:spPr>
          <a:xfrm>
            <a:off x="917575" y="744538"/>
            <a:ext cx="4962525" cy="3722687"/>
          </a:xfrm>
          <a:ln/>
        </p:spPr>
      </p:sp>
      <p:sp>
        <p:nvSpPr>
          <p:cNvPr id="7171" name="Rectangle 3">
            <a:extLst>
              <a:ext uri="{FF2B5EF4-FFF2-40B4-BE49-F238E27FC236}">
                <a16:creationId xmlns:a16="http://schemas.microsoft.com/office/drawing/2014/main" id="{C46381E4-C2BF-E942-982F-E0F0324573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03E36748-5191-4544-B2A4-A7BF36BE57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7AACCE-E070-E345-96CF-852EDB0E52DF}" type="slidenum">
              <a:rPr lang="en-US" altLang="en-US"/>
              <a:pPr/>
              <a:t>20</a:t>
            </a:fld>
            <a:endParaRPr lang="en-US" altLang="en-US"/>
          </a:p>
        </p:txBody>
      </p:sp>
      <p:sp>
        <p:nvSpPr>
          <p:cNvPr id="39938" name="Rectangle 2">
            <a:extLst>
              <a:ext uri="{FF2B5EF4-FFF2-40B4-BE49-F238E27FC236}">
                <a16:creationId xmlns:a16="http://schemas.microsoft.com/office/drawing/2014/main" id="{E9F05AD3-3932-0243-8C59-D888CEAD6759}"/>
              </a:ext>
            </a:extLst>
          </p:cNvPr>
          <p:cNvSpPr>
            <a:spLocks noGrp="1" noRot="1" noChangeAspect="1" noChangeArrowheads="1" noTextEdit="1"/>
          </p:cNvSpPr>
          <p:nvPr>
            <p:ph type="sldImg"/>
          </p:nvPr>
        </p:nvSpPr>
        <p:spPr>
          <a:xfrm>
            <a:off x="942975" y="738188"/>
            <a:ext cx="4921250" cy="3690937"/>
          </a:xfrm>
          <a:ln/>
        </p:spPr>
      </p:sp>
      <p:sp>
        <p:nvSpPr>
          <p:cNvPr id="39939" name="Rectangle 3">
            <a:extLst>
              <a:ext uri="{FF2B5EF4-FFF2-40B4-BE49-F238E27FC236}">
                <a16:creationId xmlns:a16="http://schemas.microsoft.com/office/drawing/2014/main" id="{24740D13-6B3E-324A-8B42-ECA5A29A09F2}"/>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619125"/>
            <a:ext cx="4829175" cy="3621088"/>
          </a:xfrm>
        </p:spPr>
      </p:sp>
      <p:sp>
        <p:nvSpPr>
          <p:cNvPr id="3" name="Notes Placeholder 2"/>
          <p:cNvSpPr>
            <a:spLocks noGrp="1"/>
          </p:cNvSpPr>
          <p:nvPr>
            <p:ph type="body" idx="1"/>
          </p:nvPr>
        </p:nvSpPr>
        <p:spPr/>
        <p:txBody>
          <a:bodyPr/>
          <a:lstStyle/>
          <a:p>
            <a:pPr algn="l"/>
            <a:r>
              <a:rPr lang="en-GB" b="0" i="0" u="none" strike="noStrike" dirty="0">
                <a:solidFill>
                  <a:srgbClr val="333333"/>
                </a:solidFill>
                <a:effectLst/>
                <a:latin typeface="Georgia" panose="02040502050405020303" pitchFamily="18" charset="0"/>
              </a:rPr>
              <a:t>Coronal mass ejection (CME) from the Sun: If this massive bubble of plasma and radiation is aimed right at Earth, it can pose a serious threat to satellite operations and even to power grids on the ground.</a:t>
            </a:r>
            <a:br>
              <a:rPr lang="en-GB" b="0" i="0" u="none" strike="noStrike" dirty="0">
                <a:solidFill>
                  <a:srgbClr val="333333"/>
                </a:solidFill>
                <a:effectLst/>
                <a:latin typeface="Georgia" panose="02040502050405020303" pitchFamily="18" charset="0"/>
              </a:rPr>
            </a:br>
            <a:r>
              <a:rPr lang="en-GB" b="0" i="0" u="none" strike="noStrike" dirty="0">
                <a:solidFill>
                  <a:srgbClr val="333333"/>
                </a:solidFill>
                <a:effectLst/>
                <a:latin typeface="Georgia" panose="02040502050405020303" pitchFamily="18" charset="0"/>
              </a:rPr>
              <a:t>On March 10, 1989, a  coronal mass ejection (CME) about the size of 36 Earths erupted from the sun's roiling surface and ripped through space at 1.6 million </a:t>
            </a:r>
            <a:r>
              <a:rPr lang="en-GB" b="0" i="0" u="none" strike="noStrike" dirty="0" err="1">
                <a:solidFill>
                  <a:srgbClr val="333333"/>
                </a:solidFill>
                <a:effectLst/>
                <a:latin typeface="Georgia" panose="02040502050405020303" pitchFamily="18" charset="0"/>
              </a:rPr>
              <a:t>kilometers</a:t>
            </a:r>
            <a:r>
              <a:rPr lang="en-GB" b="0" i="0" u="none" strike="noStrike" dirty="0">
                <a:solidFill>
                  <a:srgbClr val="333333"/>
                </a:solidFill>
                <a:effectLst/>
                <a:latin typeface="Georgia" panose="02040502050405020303" pitchFamily="18" charset="0"/>
              </a:rPr>
              <a:t> per hour. Two days later, the torrid gas cloud crashed against Earth's magnetosphere—the magnetic field generated by the planet's spinning molten iron core that helps deflect the solar wind and more potent solar jetsam. This blast from the sun severely disrupted the magnetosphere and set off a geomagnetic superstorm.</a:t>
            </a:r>
          </a:p>
          <a:p>
            <a:pPr algn="l"/>
            <a:endParaRPr lang="en-GB" b="0" i="0" u="none" strike="noStrike" dirty="0">
              <a:solidFill>
                <a:srgbClr val="333333"/>
              </a:solidFill>
              <a:effectLst/>
              <a:latin typeface="Georgia" panose="02040502050405020303" pitchFamily="18" charset="0"/>
            </a:endParaRPr>
          </a:p>
          <a:p>
            <a:pPr algn="l"/>
            <a:r>
              <a:rPr lang="en-GB" b="0" i="0" u="none" strike="noStrike" dirty="0">
                <a:solidFill>
                  <a:srgbClr val="333333"/>
                </a:solidFill>
                <a:effectLst/>
                <a:latin typeface="Georgia" panose="02040502050405020303" pitchFamily="18" charset="0"/>
              </a:rPr>
              <a:t>These electrical surges infiltrated power grids all over North America and northern Europe, and even destroyed a transformer at a nuclear power plant in New Jersey.</a:t>
            </a:r>
          </a:p>
          <a:p>
            <a:pPr algn="l"/>
            <a:endParaRPr lang="en-GB" b="0" i="0" u="none" strike="noStrike" dirty="0">
              <a:solidFill>
                <a:srgbClr val="333333"/>
              </a:solidFill>
              <a:effectLst/>
              <a:latin typeface="Georgia" panose="02040502050405020303" pitchFamily="18" charset="0"/>
            </a:endParaRPr>
          </a:p>
          <a:p>
            <a:pPr algn="l"/>
            <a:r>
              <a:rPr lang="en-GB" b="0" i="0" u="none" strike="noStrike" dirty="0">
                <a:solidFill>
                  <a:srgbClr val="333333"/>
                </a:solidFill>
                <a:effectLst/>
                <a:latin typeface="Georgia" panose="02040502050405020303" pitchFamily="18" charset="0"/>
              </a:rPr>
              <a:t>Such storms occur every 60 years or so.</a:t>
            </a:r>
          </a:p>
          <a:p>
            <a:pPr algn="l"/>
            <a:endParaRPr lang="en-GB" b="0" i="0" u="none" strike="noStrike" dirty="0">
              <a:solidFill>
                <a:srgbClr val="333333"/>
              </a:solidFill>
              <a:effectLst/>
              <a:latin typeface="Georgia" panose="02040502050405020303" pitchFamily="18" charset="0"/>
            </a:endParaRPr>
          </a:p>
          <a:p>
            <a:pPr algn="l"/>
            <a:endParaRPr lang="en-GB" b="0" i="0" u="none" strike="noStrike" dirty="0">
              <a:solidFill>
                <a:srgbClr val="333333"/>
              </a:solidFill>
              <a:effectLst/>
              <a:latin typeface="Georgia" panose="02040502050405020303" pitchFamily="18" charset="0"/>
            </a:endParaRPr>
          </a:p>
          <a:p>
            <a:pPr algn="l"/>
            <a:endParaRPr lang="en-GB" b="0" i="0" u="none" strike="noStrike" dirty="0">
              <a:solidFill>
                <a:srgbClr val="333333"/>
              </a:solidFill>
              <a:effectLst/>
              <a:latin typeface="Georgia" panose="02040502050405020303" pitchFamily="18" charset="0"/>
            </a:endParaRPr>
          </a:p>
          <a:p>
            <a:endParaRPr lang="fr-FR"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0D3B9203-7A45-FC4F-A2CD-BB78943AE561}" type="datetime1">
              <a:rPr lang="fr-CH" smtClean="0"/>
              <a:t>20.02.25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634740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16653BF-2585-C745-A670-3232AD9D5C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44EADF-D83B-BA43-A85B-1A323DB19264}" type="slidenum">
              <a:rPr lang="en-US" altLang="en-US"/>
              <a:pPr/>
              <a:t>22</a:t>
            </a:fld>
            <a:endParaRPr lang="en-US" altLang="en-US"/>
          </a:p>
        </p:txBody>
      </p:sp>
      <p:sp>
        <p:nvSpPr>
          <p:cNvPr id="41986" name="Rectangle 2">
            <a:extLst>
              <a:ext uri="{FF2B5EF4-FFF2-40B4-BE49-F238E27FC236}">
                <a16:creationId xmlns:a16="http://schemas.microsoft.com/office/drawing/2014/main" id="{0680B24F-E07D-7643-9F68-29E3E6CEBAB8}"/>
              </a:ext>
            </a:extLst>
          </p:cNvPr>
          <p:cNvSpPr>
            <a:spLocks noGrp="1" noRot="1" noChangeAspect="1" noChangeArrowheads="1" noTextEdit="1"/>
          </p:cNvSpPr>
          <p:nvPr>
            <p:ph type="sldImg"/>
          </p:nvPr>
        </p:nvSpPr>
        <p:spPr>
          <a:xfrm>
            <a:off x="942975" y="738188"/>
            <a:ext cx="4921250" cy="3690937"/>
          </a:xfrm>
          <a:ln/>
        </p:spPr>
      </p:sp>
      <p:sp>
        <p:nvSpPr>
          <p:cNvPr id="41987" name="Rectangle 3">
            <a:extLst>
              <a:ext uri="{FF2B5EF4-FFF2-40B4-BE49-F238E27FC236}">
                <a16:creationId xmlns:a16="http://schemas.microsoft.com/office/drawing/2014/main" id="{356ABA23-867D-9145-814B-E4128E978563}"/>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sz="1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619125"/>
            <a:ext cx="4829175" cy="3621088"/>
          </a:xfrm>
        </p:spPr>
      </p:sp>
      <p:sp>
        <p:nvSpPr>
          <p:cNvPr id="3" name="Notes Placeholder 2"/>
          <p:cNvSpPr>
            <a:spLocks noGrp="1"/>
          </p:cNvSpPr>
          <p:nvPr>
            <p:ph type="body" idx="1"/>
          </p:nvPr>
        </p:nvSpPr>
        <p:spPr/>
        <p:txBody>
          <a:bodyPr/>
          <a:lstStyle/>
          <a:p>
            <a:pPr algn="l"/>
            <a:r>
              <a:rPr lang="en-GB" b="0" i="0" u="none" strike="noStrike" dirty="0">
                <a:solidFill>
                  <a:srgbClr val="333333"/>
                </a:solidFill>
                <a:effectLst/>
                <a:latin typeface="Georgia" panose="02040502050405020303" pitchFamily="18" charset="0"/>
              </a:rPr>
              <a:t>The first human-caused EMP occurred in 1962 when the 1.4 megaton Starfish Prime thermonuclear weapon detonated 400 km above the Pacific Ocean.</a:t>
            </a:r>
          </a:p>
          <a:p>
            <a:pPr algn="l"/>
            <a:r>
              <a:rPr lang="en-GB" b="0" i="0" u="none" strike="noStrike" dirty="0">
                <a:solidFill>
                  <a:srgbClr val="333333"/>
                </a:solidFill>
                <a:effectLst/>
                <a:latin typeface="Georgia" panose="02040502050405020303" pitchFamily="18" charset="0"/>
              </a:rPr>
              <a:t>One hundred times bigger than what dropped on Hiroshima, Starfish Prime resulted in an EMP which caused electrical damage nearly 900 miles away in Hawaii. It knocked out about 300 streetlights, set off numerous burglar alarms, and damaged a telephone company microwave link that shut down telephone calls from Kauai to the other Hawaiian islands.</a:t>
            </a:r>
          </a:p>
          <a:p>
            <a:pPr algn="l"/>
            <a:r>
              <a:rPr lang="en-GB" b="0" i="0" u="none" strike="noStrike" dirty="0">
                <a:solidFill>
                  <a:srgbClr val="333333"/>
                </a:solidFill>
                <a:effectLst/>
                <a:latin typeface="Georgia" panose="02040502050405020303" pitchFamily="18" charset="0"/>
              </a:rPr>
              <a:t>And that was from 900 miles away.</a:t>
            </a:r>
          </a:p>
          <a:p>
            <a:pPr algn="l"/>
            <a:r>
              <a:rPr lang="en-GB" b="0" i="0" u="none" strike="noStrike" dirty="0">
                <a:solidFill>
                  <a:srgbClr val="333333"/>
                </a:solidFill>
                <a:effectLst/>
                <a:latin typeface="Georgia" panose="02040502050405020303" pitchFamily="18" charset="0"/>
              </a:rPr>
              <a:t>and in 1962, we were not using sensitive electronic devices as we are today.</a:t>
            </a:r>
          </a:p>
          <a:p>
            <a:endParaRPr lang="fr-FR" dirty="0"/>
          </a:p>
          <a:p>
            <a:endParaRPr lang="fr-FR"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0D3B9203-7A45-FC4F-A2CD-BB78943AE561}" type="datetime1">
              <a:rPr lang="fr-CH" smtClean="0"/>
              <a:t>20.02.25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23</a:t>
            </a:fld>
            <a:endParaRPr lang="fr-FR" dirty="0"/>
          </a:p>
        </p:txBody>
      </p:sp>
    </p:spTree>
    <p:extLst>
      <p:ext uri="{BB962C8B-B14F-4D97-AF65-F5344CB8AC3E}">
        <p14:creationId xmlns:p14="http://schemas.microsoft.com/office/powerpoint/2010/main" val="395534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EE669A1D-0149-BB4F-8BD8-B102957709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1D81B8B-5282-4A47-A444-53F0236B1FA4}" type="slidenum">
              <a:rPr lang="en-US" altLang="en-US"/>
              <a:pPr/>
              <a:t>24</a:t>
            </a:fld>
            <a:endParaRPr lang="en-US" altLang="en-US"/>
          </a:p>
        </p:txBody>
      </p:sp>
      <p:sp>
        <p:nvSpPr>
          <p:cNvPr id="44034" name="Rectangle 2">
            <a:extLst>
              <a:ext uri="{FF2B5EF4-FFF2-40B4-BE49-F238E27FC236}">
                <a16:creationId xmlns:a16="http://schemas.microsoft.com/office/drawing/2014/main" id="{97C1677D-26CC-9F40-A647-B070B3D00E59}"/>
              </a:ext>
            </a:extLst>
          </p:cNvPr>
          <p:cNvSpPr>
            <a:spLocks noGrp="1" noRot="1" noChangeAspect="1" noChangeArrowheads="1" noTextEdit="1"/>
          </p:cNvSpPr>
          <p:nvPr>
            <p:ph type="sldImg"/>
          </p:nvPr>
        </p:nvSpPr>
        <p:spPr>
          <a:xfrm>
            <a:off x="942975" y="738188"/>
            <a:ext cx="4921250" cy="3690937"/>
          </a:xfrm>
          <a:ln/>
        </p:spPr>
      </p:sp>
      <p:sp>
        <p:nvSpPr>
          <p:cNvPr id="44035" name="Rectangle 3">
            <a:extLst>
              <a:ext uri="{FF2B5EF4-FFF2-40B4-BE49-F238E27FC236}">
                <a16:creationId xmlns:a16="http://schemas.microsoft.com/office/drawing/2014/main" id="{8F29EC88-E7D7-DC4A-A834-A5E1687BA6D1}"/>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sz="16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4A53EBF-E2C0-914B-82C6-5A8816FF56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2CADC0-E710-124D-AF34-0ECC9030D981}" type="slidenum">
              <a:rPr lang="en-US" altLang="en-US"/>
              <a:pPr/>
              <a:t>25</a:t>
            </a:fld>
            <a:endParaRPr lang="en-US" altLang="en-US"/>
          </a:p>
        </p:txBody>
      </p:sp>
      <p:sp>
        <p:nvSpPr>
          <p:cNvPr id="46082" name="Rectangle 2">
            <a:extLst>
              <a:ext uri="{FF2B5EF4-FFF2-40B4-BE49-F238E27FC236}">
                <a16:creationId xmlns:a16="http://schemas.microsoft.com/office/drawing/2014/main" id="{557FA9A7-5BC2-2148-AD2A-B5A437024588}"/>
              </a:ext>
            </a:extLst>
          </p:cNvPr>
          <p:cNvSpPr>
            <a:spLocks noGrp="1" noRot="1" noChangeAspect="1" noChangeArrowheads="1" noTextEdit="1"/>
          </p:cNvSpPr>
          <p:nvPr>
            <p:ph type="sldImg"/>
          </p:nvPr>
        </p:nvSpPr>
        <p:spPr>
          <a:xfrm>
            <a:off x="942975" y="738188"/>
            <a:ext cx="4921250" cy="3690937"/>
          </a:xfrm>
          <a:ln/>
        </p:spPr>
      </p:sp>
      <p:sp>
        <p:nvSpPr>
          <p:cNvPr id="46083" name="Rectangle 3">
            <a:extLst>
              <a:ext uri="{FF2B5EF4-FFF2-40B4-BE49-F238E27FC236}">
                <a16:creationId xmlns:a16="http://schemas.microsoft.com/office/drawing/2014/main" id="{84F0FCAF-5F35-6547-BF06-08DB0EF205BB}"/>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F0B2F8B-6A26-4749-BE0A-A4340A54E9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6C8AD8-3CA6-9243-AAFD-D7C0C748C1AC}" type="slidenum">
              <a:rPr lang="en-US" altLang="en-US"/>
              <a:pPr/>
              <a:t>26</a:t>
            </a:fld>
            <a:endParaRPr lang="en-US" altLang="en-US"/>
          </a:p>
        </p:txBody>
      </p:sp>
      <p:sp>
        <p:nvSpPr>
          <p:cNvPr id="48130" name="Rectangle 2">
            <a:extLst>
              <a:ext uri="{FF2B5EF4-FFF2-40B4-BE49-F238E27FC236}">
                <a16:creationId xmlns:a16="http://schemas.microsoft.com/office/drawing/2014/main" id="{7D1D2B4F-E67E-FF43-A1E5-799DAC017F33}"/>
              </a:ext>
            </a:extLst>
          </p:cNvPr>
          <p:cNvSpPr>
            <a:spLocks noGrp="1" noRot="1" noChangeAspect="1" noChangeArrowheads="1" noTextEdit="1"/>
          </p:cNvSpPr>
          <p:nvPr>
            <p:ph type="sldImg"/>
          </p:nvPr>
        </p:nvSpPr>
        <p:spPr>
          <a:xfrm>
            <a:off x="942975" y="738188"/>
            <a:ext cx="4921250" cy="3690937"/>
          </a:xfrm>
          <a:ln/>
        </p:spPr>
      </p:sp>
      <p:sp>
        <p:nvSpPr>
          <p:cNvPr id="48131" name="Rectangle 3">
            <a:extLst>
              <a:ext uri="{FF2B5EF4-FFF2-40B4-BE49-F238E27FC236}">
                <a16:creationId xmlns:a16="http://schemas.microsoft.com/office/drawing/2014/main" id="{2ED9D2B6-C4F9-384B-B13D-17293F5113C1}"/>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73C6EED2-7A0E-7142-8B92-AC05102EC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4D4F57-DBFA-B64C-BE1C-FFF9B3F427AD}" type="slidenum">
              <a:rPr lang="en-US" altLang="en-US"/>
              <a:pPr/>
              <a:t>27</a:t>
            </a:fld>
            <a:endParaRPr lang="en-US" altLang="en-US"/>
          </a:p>
        </p:txBody>
      </p:sp>
      <p:sp>
        <p:nvSpPr>
          <p:cNvPr id="50178" name="Rectangle 2">
            <a:extLst>
              <a:ext uri="{FF2B5EF4-FFF2-40B4-BE49-F238E27FC236}">
                <a16:creationId xmlns:a16="http://schemas.microsoft.com/office/drawing/2014/main" id="{105018BA-8721-B647-B4F0-E9FD53774732}"/>
              </a:ext>
            </a:extLst>
          </p:cNvPr>
          <p:cNvSpPr>
            <a:spLocks noGrp="1" noRot="1" noChangeAspect="1" noChangeArrowheads="1" noTextEdit="1"/>
          </p:cNvSpPr>
          <p:nvPr>
            <p:ph type="sldImg"/>
          </p:nvPr>
        </p:nvSpPr>
        <p:spPr>
          <a:xfrm>
            <a:off x="942975" y="738188"/>
            <a:ext cx="4921250" cy="3690937"/>
          </a:xfrm>
          <a:ln/>
        </p:spPr>
      </p:sp>
      <p:sp>
        <p:nvSpPr>
          <p:cNvPr id="50179" name="Rectangle 3">
            <a:extLst>
              <a:ext uri="{FF2B5EF4-FFF2-40B4-BE49-F238E27FC236}">
                <a16:creationId xmlns:a16="http://schemas.microsoft.com/office/drawing/2014/main" id="{4227B570-D3B8-6C4F-A27A-DED9B4411D2D}"/>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2D66D5FE-5C1A-104E-A680-20D4C8B5D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E9FBBD-DD40-6C44-9295-E74A3F2A698F}" type="slidenum">
              <a:rPr lang="en-US" altLang="en-US"/>
              <a:pPr/>
              <a:t>28</a:t>
            </a:fld>
            <a:endParaRPr lang="en-US" altLang="en-US"/>
          </a:p>
        </p:txBody>
      </p:sp>
      <p:sp>
        <p:nvSpPr>
          <p:cNvPr id="52226" name="Rectangle 2">
            <a:extLst>
              <a:ext uri="{FF2B5EF4-FFF2-40B4-BE49-F238E27FC236}">
                <a16:creationId xmlns:a16="http://schemas.microsoft.com/office/drawing/2014/main" id="{769348D1-DE5E-D449-8419-705D781F5D47}"/>
              </a:ext>
            </a:extLst>
          </p:cNvPr>
          <p:cNvSpPr>
            <a:spLocks noGrp="1" noRot="1" noChangeAspect="1" noChangeArrowheads="1" noTextEdit="1"/>
          </p:cNvSpPr>
          <p:nvPr>
            <p:ph type="sldImg"/>
          </p:nvPr>
        </p:nvSpPr>
        <p:spPr>
          <a:xfrm>
            <a:off x="942975" y="738188"/>
            <a:ext cx="4921250" cy="3690937"/>
          </a:xfrm>
          <a:ln/>
        </p:spPr>
      </p:sp>
      <p:sp>
        <p:nvSpPr>
          <p:cNvPr id="52227" name="Rectangle 3">
            <a:extLst>
              <a:ext uri="{FF2B5EF4-FFF2-40B4-BE49-F238E27FC236}">
                <a16:creationId xmlns:a16="http://schemas.microsoft.com/office/drawing/2014/main" id="{DD8F9254-C3AC-E146-B07B-C9BA24D328A9}"/>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7F4AA0BB-DFBE-8944-A2F1-330262D68A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4CD6A00-4DFC-CD42-81AA-95D8CC5C2A12}" type="slidenum">
              <a:rPr lang="en-US" altLang="en-US"/>
              <a:pPr/>
              <a:t>29</a:t>
            </a:fld>
            <a:endParaRPr lang="en-US" altLang="en-US"/>
          </a:p>
        </p:txBody>
      </p:sp>
      <p:sp>
        <p:nvSpPr>
          <p:cNvPr id="54274" name="Rectangle 2">
            <a:extLst>
              <a:ext uri="{FF2B5EF4-FFF2-40B4-BE49-F238E27FC236}">
                <a16:creationId xmlns:a16="http://schemas.microsoft.com/office/drawing/2014/main" id="{D01FC507-5ED3-F94D-97E8-3F410EA8CE03}"/>
              </a:ext>
            </a:extLst>
          </p:cNvPr>
          <p:cNvSpPr>
            <a:spLocks noGrp="1" noRot="1" noChangeAspect="1" noChangeArrowheads="1" noTextEdit="1"/>
          </p:cNvSpPr>
          <p:nvPr>
            <p:ph type="sldImg"/>
          </p:nvPr>
        </p:nvSpPr>
        <p:spPr>
          <a:xfrm>
            <a:off x="942975" y="738188"/>
            <a:ext cx="4921250" cy="3690937"/>
          </a:xfrm>
          <a:ln/>
        </p:spPr>
      </p:sp>
      <p:sp>
        <p:nvSpPr>
          <p:cNvPr id="54275" name="Rectangle 3">
            <a:extLst>
              <a:ext uri="{FF2B5EF4-FFF2-40B4-BE49-F238E27FC236}">
                <a16:creationId xmlns:a16="http://schemas.microsoft.com/office/drawing/2014/main" id="{0856FB02-3E2C-2748-9D03-9B3393765D6D}"/>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0F767161-1661-F040-9AE2-9EFB59B2EF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887F2C-3AD8-8C41-B040-98C5306C2EC2}" type="slidenum">
              <a:rPr lang="en-US" altLang="en-CH" sz="1200"/>
              <a:pPr/>
              <a:t>3</a:t>
            </a:fld>
            <a:endParaRPr lang="en-US" altLang="en-CH" sz="1200"/>
          </a:p>
        </p:txBody>
      </p:sp>
      <p:sp>
        <p:nvSpPr>
          <p:cNvPr id="7170" name="Rectangle 2">
            <a:extLst>
              <a:ext uri="{FF2B5EF4-FFF2-40B4-BE49-F238E27FC236}">
                <a16:creationId xmlns:a16="http://schemas.microsoft.com/office/drawing/2014/main" id="{798BD593-9A57-604D-98A8-F43C999495EC}"/>
              </a:ext>
            </a:extLst>
          </p:cNvPr>
          <p:cNvSpPr>
            <a:spLocks noGrp="1" noRot="1" noChangeAspect="1" noChangeArrowheads="1" noTextEdit="1"/>
          </p:cNvSpPr>
          <p:nvPr>
            <p:ph type="sldImg"/>
          </p:nvPr>
        </p:nvSpPr>
        <p:spPr>
          <a:xfrm>
            <a:off x="917575" y="744538"/>
            <a:ext cx="4964113" cy="3722687"/>
          </a:xfrm>
          <a:ln/>
        </p:spPr>
      </p:sp>
      <p:sp>
        <p:nvSpPr>
          <p:cNvPr id="7171" name="Rectangle 3">
            <a:extLst>
              <a:ext uri="{FF2B5EF4-FFF2-40B4-BE49-F238E27FC236}">
                <a16:creationId xmlns:a16="http://schemas.microsoft.com/office/drawing/2014/main" id="{57510270-EBAC-CA4C-A44A-DB0852565118}"/>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altLang="en-CH">
                <a:latin typeface="Arial" panose="020B0604020202020204" pitchFamily="34" charset="0"/>
                <a:ea typeface="ＭＳ Ｐゴシック" panose="020B0600070205080204" pitchFamily="34" charset="-128"/>
              </a:rPr>
              <a:t>It</a:t>
            </a:r>
            <a:r>
              <a:rPr lang="fr-CH" altLang="fr-CH">
                <a:latin typeface="Arial" panose="020B0604020202020204" pitchFamily="34" charset="0"/>
                <a:ea typeface="ＭＳ Ｐゴシック" panose="020B0600070205080204" pitchFamily="34" charset="-128"/>
              </a:rPr>
              <a:t>’</a:t>
            </a:r>
            <a:r>
              <a:rPr lang="fr-CH" altLang="en-CH">
                <a:latin typeface="Arial" panose="020B0604020202020204" pitchFamily="34" charset="0"/>
                <a:ea typeface="ＭＳ Ｐゴシック" panose="020B0600070205080204" pitchFamily="34" charset="-128"/>
              </a:rPr>
              <a:t>s a very broad discipline ranging from nano and microelectronics to communications and power systems.</a:t>
            </a:r>
          </a:p>
          <a:p>
            <a:pPr eaLnBrk="1" hangingPunct="1"/>
            <a:r>
              <a:rPr lang="fr-CH" altLang="en-CH">
                <a:latin typeface="Arial" panose="020B0604020202020204" pitchFamily="34" charset="0"/>
                <a:ea typeface="ＭＳ Ｐゴシック" panose="020B0600070205080204" pitchFamily="34" charset="-128"/>
              </a:rPr>
              <a:t>Sources of interference can be natural or man-made</a:t>
            </a:r>
          </a:p>
        </p:txBody>
      </p:sp>
    </p:spTree>
    <p:extLst>
      <p:ext uri="{BB962C8B-B14F-4D97-AF65-F5344CB8AC3E}">
        <p14:creationId xmlns:p14="http://schemas.microsoft.com/office/powerpoint/2010/main" val="3500361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A8FA6A5-5DF7-B540-B29A-D3247FAB1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166073-6040-A047-85C7-65BC6B719DF3}" type="slidenum">
              <a:rPr lang="en-US" altLang="en-US"/>
              <a:pPr/>
              <a:t>30</a:t>
            </a:fld>
            <a:endParaRPr lang="en-US" altLang="en-US"/>
          </a:p>
        </p:txBody>
      </p:sp>
      <p:sp>
        <p:nvSpPr>
          <p:cNvPr id="56322" name="Rectangle 2">
            <a:extLst>
              <a:ext uri="{FF2B5EF4-FFF2-40B4-BE49-F238E27FC236}">
                <a16:creationId xmlns:a16="http://schemas.microsoft.com/office/drawing/2014/main" id="{D1642868-3F26-0F43-AB78-F1B3F7AA5D30}"/>
              </a:ext>
            </a:extLst>
          </p:cNvPr>
          <p:cNvSpPr>
            <a:spLocks noGrp="1" noRot="1" noChangeAspect="1" noChangeArrowheads="1" noTextEdit="1"/>
          </p:cNvSpPr>
          <p:nvPr>
            <p:ph type="sldImg"/>
          </p:nvPr>
        </p:nvSpPr>
        <p:spPr>
          <a:xfrm>
            <a:off x="942975" y="738188"/>
            <a:ext cx="4921250" cy="3690937"/>
          </a:xfrm>
          <a:ln/>
        </p:spPr>
      </p:sp>
      <p:sp>
        <p:nvSpPr>
          <p:cNvPr id="56323" name="Rectangle 3">
            <a:extLst>
              <a:ext uri="{FF2B5EF4-FFF2-40B4-BE49-F238E27FC236}">
                <a16:creationId xmlns:a16="http://schemas.microsoft.com/office/drawing/2014/main" id="{65375BA3-01A3-7346-9BFF-760AA5F4779B}"/>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sz="16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B5CBF83A-E8CA-934C-9948-E701BD4A2A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A1DF4F-7659-3740-8624-FA9D4FB6347B}" type="slidenum">
              <a:rPr lang="en-US" altLang="en-US"/>
              <a:pPr/>
              <a:t>31</a:t>
            </a:fld>
            <a:endParaRPr lang="en-US" altLang="en-US"/>
          </a:p>
        </p:txBody>
      </p:sp>
      <p:sp>
        <p:nvSpPr>
          <p:cNvPr id="58370" name="Rectangle 2">
            <a:extLst>
              <a:ext uri="{FF2B5EF4-FFF2-40B4-BE49-F238E27FC236}">
                <a16:creationId xmlns:a16="http://schemas.microsoft.com/office/drawing/2014/main" id="{B43AEDA8-A759-294A-9151-A01B00B5F68F}"/>
              </a:ext>
            </a:extLst>
          </p:cNvPr>
          <p:cNvSpPr>
            <a:spLocks noGrp="1" noRot="1" noChangeAspect="1" noChangeArrowheads="1" noTextEdit="1"/>
          </p:cNvSpPr>
          <p:nvPr>
            <p:ph type="sldImg"/>
          </p:nvPr>
        </p:nvSpPr>
        <p:spPr>
          <a:xfrm>
            <a:off x="942975" y="738188"/>
            <a:ext cx="4921250" cy="3690937"/>
          </a:xfrm>
          <a:ln/>
        </p:spPr>
      </p:sp>
      <p:sp>
        <p:nvSpPr>
          <p:cNvPr id="58371" name="Rectangle 3">
            <a:extLst>
              <a:ext uri="{FF2B5EF4-FFF2-40B4-BE49-F238E27FC236}">
                <a16:creationId xmlns:a16="http://schemas.microsoft.com/office/drawing/2014/main" id="{2F16CE8D-986E-EF46-8925-A001072646E8}"/>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sz="15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17F7FC57-0B49-104B-BC68-E4D83DA3A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9F58CB-F1AE-0D4E-BA88-E2CD12DD963F}" type="slidenum">
              <a:rPr lang="en-US" altLang="en-US"/>
              <a:pPr/>
              <a:t>32</a:t>
            </a:fld>
            <a:endParaRPr lang="en-US" altLang="en-US"/>
          </a:p>
        </p:txBody>
      </p:sp>
      <p:sp>
        <p:nvSpPr>
          <p:cNvPr id="60418" name="Rectangle 2">
            <a:extLst>
              <a:ext uri="{FF2B5EF4-FFF2-40B4-BE49-F238E27FC236}">
                <a16:creationId xmlns:a16="http://schemas.microsoft.com/office/drawing/2014/main" id="{FB331152-6038-9447-AEDF-E1C98DE9E118}"/>
              </a:ext>
            </a:extLst>
          </p:cNvPr>
          <p:cNvSpPr>
            <a:spLocks noGrp="1" noRot="1" noChangeAspect="1" noChangeArrowheads="1" noTextEdit="1"/>
          </p:cNvSpPr>
          <p:nvPr>
            <p:ph type="sldImg"/>
          </p:nvPr>
        </p:nvSpPr>
        <p:spPr>
          <a:xfrm>
            <a:off x="942975" y="738188"/>
            <a:ext cx="4921250" cy="3690937"/>
          </a:xfrm>
          <a:ln/>
        </p:spPr>
      </p:sp>
      <p:sp>
        <p:nvSpPr>
          <p:cNvPr id="60419" name="Rectangle 3">
            <a:extLst>
              <a:ext uri="{FF2B5EF4-FFF2-40B4-BE49-F238E27FC236}">
                <a16:creationId xmlns:a16="http://schemas.microsoft.com/office/drawing/2014/main" id="{4DB3D781-EEC4-1945-9998-C66E094456D8}"/>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sz="16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6F9B08C9-1B36-DF4C-ADF8-A27ECC473F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2366F5-78D6-704E-9275-6151718BEC8B}" type="slidenum">
              <a:rPr lang="en-US" altLang="en-US"/>
              <a:pPr/>
              <a:t>33</a:t>
            </a:fld>
            <a:endParaRPr lang="en-US" altLang="en-US"/>
          </a:p>
        </p:txBody>
      </p:sp>
      <p:sp>
        <p:nvSpPr>
          <p:cNvPr id="62466" name="Rectangle 2">
            <a:extLst>
              <a:ext uri="{FF2B5EF4-FFF2-40B4-BE49-F238E27FC236}">
                <a16:creationId xmlns:a16="http://schemas.microsoft.com/office/drawing/2014/main" id="{A9CA0D40-D273-E146-9439-8C41339AE0EF}"/>
              </a:ext>
            </a:extLst>
          </p:cNvPr>
          <p:cNvSpPr>
            <a:spLocks noGrp="1" noRot="1" noChangeAspect="1" noChangeArrowheads="1" noTextEdit="1"/>
          </p:cNvSpPr>
          <p:nvPr>
            <p:ph type="sldImg"/>
          </p:nvPr>
        </p:nvSpPr>
        <p:spPr>
          <a:xfrm>
            <a:off x="917575" y="744538"/>
            <a:ext cx="4964113" cy="3722687"/>
          </a:xfrm>
          <a:ln/>
        </p:spPr>
      </p:sp>
      <p:sp>
        <p:nvSpPr>
          <p:cNvPr id="62467" name="Rectangle 3">
            <a:extLst>
              <a:ext uri="{FF2B5EF4-FFF2-40B4-BE49-F238E27FC236}">
                <a16:creationId xmlns:a16="http://schemas.microsoft.com/office/drawing/2014/main" id="{25F72685-82DA-FC4E-9896-4EFA333F9723}"/>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DB0C391F-769F-3543-B395-862612FDD1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FD9B71-8596-6840-9295-F27BF29510E6}" type="slidenum">
              <a:rPr lang="en-US" altLang="en-US"/>
              <a:pPr/>
              <a:t>34</a:t>
            </a:fld>
            <a:endParaRPr lang="en-US" altLang="en-US"/>
          </a:p>
        </p:txBody>
      </p:sp>
      <p:sp>
        <p:nvSpPr>
          <p:cNvPr id="64514" name="Rectangle 2">
            <a:extLst>
              <a:ext uri="{FF2B5EF4-FFF2-40B4-BE49-F238E27FC236}">
                <a16:creationId xmlns:a16="http://schemas.microsoft.com/office/drawing/2014/main" id="{1DFE7B33-24B8-E749-9F26-51CEF2D5EDA0}"/>
              </a:ext>
            </a:extLst>
          </p:cNvPr>
          <p:cNvSpPr>
            <a:spLocks noGrp="1" noRot="1" noChangeAspect="1" noChangeArrowheads="1" noTextEdit="1"/>
          </p:cNvSpPr>
          <p:nvPr>
            <p:ph type="sldImg"/>
          </p:nvPr>
        </p:nvSpPr>
        <p:spPr>
          <a:xfrm>
            <a:off x="917575" y="744538"/>
            <a:ext cx="4964113" cy="3722687"/>
          </a:xfrm>
          <a:ln/>
        </p:spPr>
      </p:sp>
      <p:sp>
        <p:nvSpPr>
          <p:cNvPr id="64515" name="Rectangle 3">
            <a:extLst>
              <a:ext uri="{FF2B5EF4-FFF2-40B4-BE49-F238E27FC236}">
                <a16:creationId xmlns:a16="http://schemas.microsoft.com/office/drawing/2014/main" id="{A0C77E1F-B770-F947-83DA-01E3C6BB7590}"/>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6C5918F4-C996-424C-99D5-E4B0EBA25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2C24FA-5C3E-CE42-B01C-5F389DF9552A}" type="slidenum">
              <a:rPr lang="en-US" altLang="en-US"/>
              <a:pPr/>
              <a:t>35</a:t>
            </a:fld>
            <a:endParaRPr lang="en-US" altLang="en-US"/>
          </a:p>
        </p:txBody>
      </p:sp>
      <p:sp>
        <p:nvSpPr>
          <p:cNvPr id="66562" name="Rectangle 2">
            <a:extLst>
              <a:ext uri="{FF2B5EF4-FFF2-40B4-BE49-F238E27FC236}">
                <a16:creationId xmlns:a16="http://schemas.microsoft.com/office/drawing/2014/main" id="{CFB26E19-2067-E446-853E-04144B5DA62A}"/>
              </a:ext>
            </a:extLst>
          </p:cNvPr>
          <p:cNvSpPr>
            <a:spLocks noGrp="1" noRot="1" noChangeAspect="1" noChangeArrowheads="1" noTextEdit="1"/>
          </p:cNvSpPr>
          <p:nvPr>
            <p:ph type="sldImg"/>
          </p:nvPr>
        </p:nvSpPr>
        <p:spPr>
          <a:xfrm>
            <a:off x="917575" y="744538"/>
            <a:ext cx="4964113" cy="3722687"/>
          </a:xfrm>
          <a:ln/>
        </p:spPr>
      </p:sp>
      <p:sp>
        <p:nvSpPr>
          <p:cNvPr id="66563" name="Rectangle 3">
            <a:extLst>
              <a:ext uri="{FF2B5EF4-FFF2-40B4-BE49-F238E27FC236}">
                <a16:creationId xmlns:a16="http://schemas.microsoft.com/office/drawing/2014/main" id="{FD891AE4-507D-AE47-A428-57054B6EB00E}"/>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034D92C3-32A5-284B-9D6C-F1BA647686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F4479A-45E7-9C43-AB5A-78F959C39CBD}" type="slidenum">
              <a:rPr lang="en-US" altLang="en-US"/>
              <a:pPr/>
              <a:t>36</a:t>
            </a:fld>
            <a:endParaRPr lang="en-US" altLang="en-US"/>
          </a:p>
        </p:txBody>
      </p:sp>
      <p:sp>
        <p:nvSpPr>
          <p:cNvPr id="68610" name="Rectangle 2">
            <a:extLst>
              <a:ext uri="{FF2B5EF4-FFF2-40B4-BE49-F238E27FC236}">
                <a16:creationId xmlns:a16="http://schemas.microsoft.com/office/drawing/2014/main" id="{186BD47C-6E6D-5E4C-B4DD-81BFEE480FAE}"/>
              </a:ext>
            </a:extLst>
          </p:cNvPr>
          <p:cNvSpPr>
            <a:spLocks noGrp="1" noRot="1" noChangeAspect="1" noChangeArrowheads="1" noTextEdit="1"/>
          </p:cNvSpPr>
          <p:nvPr>
            <p:ph type="sldImg"/>
          </p:nvPr>
        </p:nvSpPr>
        <p:spPr>
          <a:xfrm>
            <a:off x="917575" y="744538"/>
            <a:ext cx="4964113" cy="3722687"/>
          </a:xfrm>
          <a:ln/>
        </p:spPr>
      </p:sp>
      <p:sp>
        <p:nvSpPr>
          <p:cNvPr id="68611" name="Rectangle 3">
            <a:extLst>
              <a:ext uri="{FF2B5EF4-FFF2-40B4-BE49-F238E27FC236}">
                <a16:creationId xmlns:a16="http://schemas.microsoft.com/office/drawing/2014/main" id="{ECA61F71-ADBC-7741-8FFB-71F233DA8BA8}"/>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591862B9-8291-DA49-B1D8-A4E010120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755D6A-FE12-6E4F-907E-54F26200E93D}" type="slidenum">
              <a:rPr lang="en-US" altLang="en-US"/>
              <a:pPr/>
              <a:t>37</a:t>
            </a:fld>
            <a:endParaRPr lang="en-US" altLang="en-US"/>
          </a:p>
        </p:txBody>
      </p:sp>
      <p:sp>
        <p:nvSpPr>
          <p:cNvPr id="70658" name="Rectangle 2">
            <a:extLst>
              <a:ext uri="{FF2B5EF4-FFF2-40B4-BE49-F238E27FC236}">
                <a16:creationId xmlns:a16="http://schemas.microsoft.com/office/drawing/2014/main" id="{79F198DA-3A26-7C43-B007-34D9EDE2B77E}"/>
              </a:ext>
            </a:extLst>
          </p:cNvPr>
          <p:cNvSpPr>
            <a:spLocks noGrp="1" noRot="1" noChangeAspect="1" noChangeArrowheads="1" noTextEdit="1"/>
          </p:cNvSpPr>
          <p:nvPr>
            <p:ph type="sldImg"/>
          </p:nvPr>
        </p:nvSpPr>
        <p:spPr>
          <a:xfrm>
            <a:off x="917575" y="744538"/>
            <a:ext cx="4964113" cy="3722687"/>
          </a:xfrm>
          <a:ln/>
        </p:spPr>
      </p:sp>
      <p:sp>
        <p:nvSpPr>
          <p:cNvPr id="70659" name="Rectangle 3">
            <a:extLst>
              <a:ext uri="{FF2B5EF4-FFF2-40B4-BE49-F238E27FC236}">
                <a16:creationId xmlns:a16="http://schemas.microsoft.com/office/drawing/2014/main" id="{044CC280-6AAB-2241-8995-5D1A75EDC309}"/>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4E87C71-BBB0-B14F-BC37-EFDFB5D3E0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F2D388-A256-904A-81BE-A0135342F299}" type="slidenum">
              <a:rPr lang="en-US" altLang="en-US"/>
              <a:pPr/>
              <a:t>38</a:t>
            </a:fld>
            <a:endParaRPr lang="en-US" altLang="en-US"/>
          </a:p>
        </p:txBody>
      </p:sp>
      <p:sp>
        <p:nvSpPr>
          <p:cNvPr id="72706" name="Rectangle 2">
            <a:extLst>
              <a:ext uri="{FF2B5EF4-FFF2-40B4-BE49-F238E27FC236}">
                <a16:creationId xmlns:a16="http://schemas.microsoft.com/office/drawing/2014/main" id="{00DBDBF4-8183-8342-9591-049EBF56D783}"/>
              </a:ext>
            </a:extLst>
          </p:cNvPr>
          <p:cNvSpPr>
            <a:spLocks noGrp="1" noRot="1" noChangeAspect="1" noChangeArrowheads="1" noTextEdit="1"/>
          </p:cNvSpPr>
          <p:nvPr>
            <p:ph type="sldImg"/>
          </p:nvPr>
        </p:nvSpPr>
        <p:spPr>
          <a:xfrm>
            <a:off x="917575" y="744538"/>
            <a:ext cx="4964113" cy="3722687"/>
          </a:xfrm>
          <a:ln/>
        </p:spPr>
      </p:sp>
      <p:sp>
        <p:nvSpPr>
          <p:cNvPr id="72707" name="Rectangle 3">
            <a:extLst>
              <a:ext uri="{FF2B5EF4-FFF2-40B4-BE49-F238E27FC236}">
                <a16:creationId xmlns:a16="http://schemas.microsoft.com/office/drawing/2014/main" id="{AB69624D-E264-1843-9339-F432B96CE2FB}"/>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34487801-8707-AF4A-9EC5-A83E7825D3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25901D3-7C43-9643-8F58-242224DA66B2}" type="slidenum">
              <a:rPr lang="en-US" altLang="en-US"/>
              <a:pPr/>
              <a:t>39</a:t>
            </a:fld>
            <a:endParaRPr lang="en-US" altLang="en-US"/>
          </a:p>
        </p:txBody>
      </p:sp>
      <p:sp>
        <p:nvSpPr>
          <p:cNvPr id="74754" name="Rectangle 2">
            <a:extLst>
              <a:ext uri="{FF2B5EF4-FFF2-40B4-BE49-F238E27FC236}">
                <a16:creationId xmlns:a16="http://schemas.microsoft.com/office/drawing/2014/main" id="{19F2FE6F-D168-CE49-BDCF-FADCD9CF1332}"/>
              </a:ext>
            </a:extLst>
          </p:cNvPr>
          <p:cNvSpPr>
            <a:spLocks noGrp="1" noRot="1" noChangeAspect="1" noChangeArrowheads="1" noTextEdit="1"/>
          </p:cNvSpPr>
          <p:nvPr>
            <p:ph type="sldImg"/>
          </p:nvPr>
        </p:nvSpPr>
        <p:spPr>
          <a:xfrm>
            <a:off x="917575" y="744538"/>
            <a:ext cx="4964113" cy="3722687"/>
          </a:xfrm>
          <a:ln/>
        </p:spPr>
      </p:sp>
      <p:sp>
        <p:nvSpPr>
          <p:cNvPr id="74755" name="Rectangle 3">
            <a:extLst>
              <a:ext uri="{FF2B5EF4-FFF2-40B4-BE49-F238E27FC236}">
                <a16:creationId xmlns:a16="http://schemas.microsoft.com/office/drawing/2014/main" id="{031A74E5-A60F-B14A-ACDE-41640F301C2F}"/>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61B07D50-ED91-D14D-973E-45891BBE1A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9E318F-B57E-D741-8689-5AD2C3D1E883}" type="slidenum">
              <a:rPr lang="en-US" altLang="en-US"/>
              <a:pPr/>
              <a:t>4</a:t>
            </a:fld>
            <a:endParaRPr lang="en-US" altLang="en-US"/>
          </a:p>
        </p:txBody>
      </p:sp>
      <p:sp>
        <p:nvSpPr>
          <p:cNvPr id="9218" name="Rectangle 2">
            <a:extLst>
              <a:ext uri="{FF2B5EF4-FFF2-40B4-BE49-F238E27FC236}">
                <a16:creationId xmlns:a16="http://schemas.microsoft.com/office/drawing/2014/main" id="{E9EDD971-EEF0-774A-99A1-AC4BDA78080B}"/>
              </a:ext>
            </a:extLst>
          </p:cNvPr>
          <p:cNvSpPr>
            <a:spLocks noGrp="1" noRot="1" noChangeAspect="1" noChangeArrowheads="1" noTextEdit="1"/>
          </p:cNvSpPr>
          <p:nvPr>
            <p:ph type="sldImg"/>
          </p:nvPr>
        </p:nvSpPr>
        <p:spPr>
          <a:xfrm>
            <a:off x="917575" y="744538"/>
            <a:ext cx="4964113" cy="3722687"/>
          </a:xfrm>
          <a:ln/>
        </p:spPr>
      </p:sp>
      <p:sp>
        <p:nvSpPr>
          <p:cNvPr id="9219" name="Rectangle 3">
            <a:extLst>
              <a:ext uri="{FF2B5EF4-FFF2-40B4-BE49-F238E27FC236}">
                <a16:creationId xmlns:a16="http://schemas.microsoft.com/office/drawing/2014/main" id="{1FEDFE80-94E7-DE40-9D3F-F1F0B2C12906}"/>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371B78DA-7DE2-404F-9781-694FB466A6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A7B280-95AF-AE42-B588-73EAE70ACA9D}" type="slidenum">
              <a:rPr lang="en-US" altLang="en-US"/>
              <a:pPr/>
              <a:t>40</a:t>
            </a:fld>
            <a:endParaRPr lang="en-US" altLang="en-US"/>
          </a:p>
        </p:txBody>
      </p:sp>
      <p:sp>
        <p:nvSpPr>
          <p:cNvPr id="76802" name="Rectangle 2">
            <a:extLst>
              <a:ext uri="{FF2B5EF4-FFF2-40B4-BE49-F238E27FC236}">
                <a16:creationId xmlns:a16="http://schemas.microsoft.com/office/drawing/2014/main" id="{1A407F99-7A21-0D48-9DE9-40218DF6E8EB}"/>
              </a:ext>
            </a:extLst>
          </p:cNvPr>
          <p:cNvSpPr>
            <a:spLocks noGrp="1" noRot="1" noChangeAspect="1" noChangeArrowheads="1" noTextEdit="1"/>
          </p:cNvSpPr>
          <p:nvPr>
            <p:ph type="sldImg"/>
          </p:nvPr>
        </p:nvSpPr>
        <p:spPr>
          <a:xfrm>
            <a:off x="917575" y="744538"/>
            <a:ext cx="4964113" cy="3722687"/>
          </a:xfrm>
          <a:ln/>
        </p:spPr>
      </p:sp>
      <p:sp>
        <p:nvSpPr>
          <p:cNvPr id="76803" name="Rectangle 3">
            <a:extLst>
              <a:ext uri="{FF2B5EF4-FFF2-40B4-BE49-F238E27FC236}">
                <a16:creationId xmlns:a16="http://schemas.microsoft.com/office/drawing/2014/main" id="{538283B2-0AED-D342-87BF-395AD69CACF0}"/>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71D8626A-5255-A045-8C92-8B5D2C985A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D96CDB-2EB6-784D-82FD-C5C51C09E714}" type="slidenum">
              <a:rPr lang="en-US" altLang="en-US"/>
              <a:pPr/>
              <a:t>41</a:t>
            </a:fld>
            <a:endParaRPr lang="en-US" altLang="en-US"/>
          </a:p>
        </p:txBody>
      </p:sp>
      <p:sp>
        <p:nvSpPr>
          <p:cNvPr id="78850" name="Rectangle 2">
            <a:extLst>
              <a:ext uri="{FF2B5EF4-FFF2-40B4-BE49-F238E27FC236}">
                <a16:creationId xmlns:a16="http://schemas.microsoft.com/office/drawing/2014/main" id="{09C34760-AF20-6341-A63F-790403092CBF}"/>
              </a:ext>
            </a:extLst>
          </p:cNvPr>
          <p:cNvSpPr>
            <a:spLocks noGrp="1" noRot="1" noChangeAspect="1" noChangeArrowheads="1" noTextEdit="1"/>
          </p:cNvSpPr>
          <p:nvPr>
            <p:ph type="sldImg"/>
          </p:nvPr>
        </p:nvSpPr>
        <p:spPr>
          <a:xfrm>
            <a:off x="917575" y="744538"/>
            <a:ext cx="4964113" cy="3722687"/>
          </a:xfrm>
          <a:ln/>
        </p:spPr>
      </p:sp>
      <p:sp>
        <p:nvSpPr>
          <p:cNvPr id="78851" name="Rectangle 3">
            <a:extLst>
              <a:ext uri="{FF2B5EF4-FFF2-40B4-BE49-F238E27FC236}">
                <a16:creationId xmlns:a16="http://schemas.microsoft.com/office/drawing/2014/main" id="{9AB3F459-5178-B443-9E0E-EA23D83ECA60}"/>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8D86C780-508E-1243-BD84-C05EC07EE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CD8A972-AE11-7047-BBBA-6C21E3919B83}" type="slidenum">
              <a:rPr lang="en-US" altLang="en-US"/>
              <a:pPr/>
              <a:t>42</a:t>
            </a:fld>
            <a:endParaRPr lang="en-US" altLang="en-US"/>
          </a:p>
        </p:txBody>
      </p:sp>
      <p:sp>
        <p:nvSpPr>
          <p:cNvPr id="80898" name="Rectangle 2">
            <a:extLst>
              <a:ext uri="{FF2B5EF4-FFF2-40B4-BE49-F238E27FC236}">
                <a16:creationId xmlns:a16="http://schemas.microsoft.com/office/drawing/2014/main" id="{E815AC3C-A7AB-314F-AFB8-DE24BE8E5523}"/>
              </a:ext>
            </a:extLst>
          </p:cNvPr>
          <p:cNvSpPr>
            <a:spLocks noGrp="1" noRot="1" noChangeAspect="1" noChangeArrowheads="1" noTextEdit="1"/>
          </p:cNvSpPr>
          <p:nvPr>
            <p:ph type="sldImg"/>
          </p:nvPr>
        </p:nvSpPr>
        <p:spPr>
          <a:xfrm>
            <a:off x="942975" y="738188"/>
            <a:ext cx="4921250" cy="3690937"/>
          </a:xfrm>
          <a:ln/>
        </p:spPr>
      </p:sp>
      <p:sp>
        <p:nvSpPr>
          <p:cNvPr id="80899" name="Rectangle 3">
            <a:extLst>
              <a:ext uri="{FF2B5EF4-FFF2-40B4-BE49-F238E27FC236}">
                <a16:creationId xmlns:a16="http://schemas.microsoft.com/office/drawing/2014/main" id="{FC6E8A66-68E2-394B-BCE5-F5CD43915620}"/>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47FE1A5C-EFEF-FC42-8BA7-9C4B9A26C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81B2D8-71FF-3242-A14D-535AC48DC8FB}" type="slidenum">
              <a:rPr lang="en-US" altLang="en-US"/>
              <a:pPr/>
              <a:t>44</a:t>
            </a:fld>
            <a:endParaRPr lang="en-US" altLang="en-US"/>
          </a:p>
        </p:txBody>
      </p:sp>
      <p:sp>
        <p:nvSpPr>
          <p:cNvPr id="83970" name="Rectangle 2">
            <a:extLst>
              <a:ext uri="{FF2B5EF4-FFF2-40B4-BE49-F238E27FC236}">
                <a16:creationId xmlns:a16="http://schemas.microsoft.com/office/drawing/2014/main" id="{2511DB19-5932-594F-8F9E-38DFE3F2E515}"/>
              </a:ext>
            </a:extLst>
          </p:cNvPr>
          <p:cNvSpPr>
            <a:spLocks noGrp="1" noRot="1" noChangeAspect="1" noChangeArrowheads="1" noTextEdit="1"/>
          </p:cNvSpPr>
          <p:nvPr>
            <p:ph type="sldImg"/>
          </p:nvPr>
        </p:nvSpPr>
        <p:spPr>
          <a:xfrm>
            <a:off x="917575" y="744538"/>
            <a:ext cx="4964113" cy="3722687"/>
          </a:xfrm>
          <a:ln/>
        </p:spPr>
      </p:sp>
      <p:sp>
        <p:nvSpPr>
          <p:cNvPr id="83971" name="Rectangle 3">
            <a:extLst>
              <a:ext uri="{FF2B5EF4-FFF2-40B4-BE49-F238E27FC236}">
                <a16:creationId xmlns:a16="http://schemas.microsoft.com/office/drawing/2014/main" id="{6D7B3C8D-7125-E94B-AD1E-1BF8ABB59061}"/>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74D95156-A9B3-F24E-B146-0E9A3D53E9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3FFFC5-B074-9242-B430-DA6D9FEEAD73}" type="slidenum">
              <a:rPr lang="en-US" altLang="en-US"/>
              <a:pPr/>
              <a:t>45</a:t>
            </a:fld>
            <a:endParaRPr lang="en-US" altLang="en-US"/>
          </a:p>
        </p:txBody>
      </p:sp>
      <p:sp>
        <p:nvSpPr>
          <p:cNvPr id="86018" name="Rectangle 2">
            <a:extLst>
              <a:ext uri="{FF2B5EF4-FFF2-40B4-BE49-F238E27FC236}">
                <a16:creationId xmlns:a16="http://schemas.microsoft.com/office/drawing/2014/main" id="{4389FE8A-5C9B-634A-982E-4AE341C49C90}"/>
              </a:ext>
            </a:extLst>
          </p:cNvPr>
          <p:cNvSpPr>
            <a:spLocks noGrp="1" noRot="1" noChangeAspect="1" noChangeArrowheads="1" noTextEdit="1"/>
          </p:cNvSpPr>
          <p:nvPr>
            <p:ph type="sldImg"/>
          </p:nvPr>
        </p:nvSpPr>
        <p:spPr>
          <a:xfrm>
            <a:off x="917575" y="744538"/>
            <a:ext cx="4964113" cy="3722687"/>
          </a:xfrm>
          <a:ln/>
        </p:spPr>
      </p:sp>
      <p:sp>
        <p:nvSpPr>
          <p:cNvPr id="86019" name="Rectangle 3">
            <a:extLst>
              <a:ext uri="{FF2B5EF4-FFF2-40B4-BE49-F238E27FC236}">
                <a16:creationId xmlns:a16="http://schemas.microsoft.com/office/drawing/2014/main" id="{958C51D6-506F-BA44-BFEE-76B29DC87089}"/>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48B0DC1A-FDD9-3F4F-AA97-882D1E751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3FF1E0-1AAF-1747-B6D1-5912D7236969}" type="slidenum">
              <a:rPr lang="en-US" altLang="en-US"/>
              <a:pPr/>
              <a:t>46</a:t>
            </a:fld>
            <a:endParaRPr lang="en-US" altLang="en-US"/>
          </a:p>
        </p:txBody>
      </p:sp>
      <p:sp>
        <p:nvSpPr>
          <p:cNvPr id="88066" name="Rectangle 2">
            <a:extLst>
              <a:ext uri="{FF2B5EF4-FFF2-40B4-BE49-F238E27FC236}">
                <a16:creationId xmlns:a16="http://schemas.microsoft.com/office/drawing/2014/main" id="{CA0F5902-DC11-F347-A169-1C29A763E324}"/>
              </a:ext>
            </a:extLst>
          </p:cNvPr>
          <p:cNvSpPr>
            <a:spLocks noGrp="1" noRot="1" noChangeAspect="1" noChangeArrowheads="1" noTextEdit="1"/>
          </p:cNvSpPr>
          <p:nvPr>
            <p:ph type="sldImg"/>
          </p:nvPr>
        </p:nvSpPr>
        <p:spPr>
          <a:xfrm>
            <a:off x="942975" y="738188"/>
            <a:ext cx="4921250" cy="3690937"/>
          </a:xfrm>
          <a:ln/>
        </p:spPr>
      </p:sp>
      <p:sp>
        <p:nvSpPr>
          <p:cNvPr id="88067" name="Rectangle 3">
            <a:extLst>
              <a:ext uri="{FF2B5EF4-FFF2-40B4-BE49-F238E27FC236}">
                <a16:creationId xmlns:a16="http://schemas.microsoft.com/office/drawing/2014/main" id="{D584109D-BA71-F345-9786-93A52E801372}"/>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66E5F72B-443F-1A42-A1CD-C1B5283833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F23236-D949-6A49-98B0-59620002A713}" type="slidenum">
              <a:rPr lang="en-US" altLang="en-US"/>
              <a:pPr/>
              <a:t>47</a:t>
            </a:fld>
            <a:endParaRPr lang="en-US" altLang="en-US"/>
          </a:p>
        </p:txBody>
      </p:sp>
      <p:sp>
        <p:nvSpPr>
          <p:cNvPr id="90114" name="Rectangle 2">
            <a:extLst>
              <a:ext uri="{FF2B5EF4-FFF2-40B4-BE49-F238E27FC236}">
                <a16:creationId xmlns:a16="http://schemas.microsoft.com/office/drawing/2014/main" id="{CBBA54E1-6768-4843-8153-909BB1FC7F0E}"/>
              </a:ext>
            </a:extLst>
          </p:cNvPr>
          <p:cNvSpPr>
            <a:spLocks noGrp="1" noRot="1" noChangeAspect="1" noChangeArrowheads="1" noTextEdit="1"/>
          </p:cNvSpPr>
          <p:nvPr>
            <p:ph type="sldImg"/>
          </p:nvPr>
        </p:nvSpPr>
        <p:spPr>
          <a:xfrm>
            <a:off x="942975" y="738188"/>
            <a:ext cx="4921250" cy="3690937"/>
          </a:xfrm>
          <a:ln/>
        </p:spPr>
      </p:sp>
      <p:sp>
        <p:nvSpPr>
          <p:cNvPr id="90115" name="Rectangle 3">
            <a:extLst>
              <a:ext uri="{FF2B5EF4-FFF2-40B4-BE49-F238E27FC236}">
                <a16:creationId xmlns:a16="http://schemas.microsoft.com/office/drawing/2014/main" id="{3B20FF92-0191-6D45-AC87-C6624A4346DB}"/>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5801B32E-C87B-6B40-9549-67238FAD6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91B937-D048-5545-A05D-CE83F0DB31CF}" type="slidenum">
              <a:rPr lang="en-US" altLang="en-US"/>
              <a:pPr/>
              <a:t>48</a:t>
            </a:fld>
            <a:endParaRPr lang="en-US" altLang="en-US"/>
          </a:p>
        </p:txBody>
      </p:sp>
      <p:sp>
        <p:nvSpPr>
          <p:cNvPr id="92162" name="Rectangle 2">
            <a:extLst>
              <a:ext uri="{FF2B5EF4-FFF2-40B4-BE49-F238E27FC236}">
                <a16:creationId xmlns:a16="http://schemas.microsoft.com/office/drawing/2014/main" id="{53E84AF9-EA49-0C41-8F69-E08465F88076}"/>
              </a:ext>
            </a:extLst>
          </p:cNvPr>
          <p:cNvSpPr>
            <a:spLocks noGrp="1" noRot="1" noChangeAspect="1" noChangeArrowheads="1" noTextEdit="1"/>
          </p:cNvSpPr>
          <p:nvPr>
            <p:ph type="sldImg"/>
          </p:nvPr>
        </p:nvSpPr>
        <p:spPr>
          <a:xfrm>
            <a:off x="942975" y="738188"/>
            <a:ext cx="4921250" cy="3690937"/>
          </a:xfrm>
          <a:ln/>
        </p:spPr>
      </p:sp>
      <p:sp>
        <p:nvSpPr>
          <p:cNvPr id="92163" name="Rectangle 3">
            <a:extLst>
              <a:ext uri="{FF2B5EF4-FFF2-40B4-BE49-F238E27FC236}">
                <a16:creationId xmlns:a16="http://schemas.microsoft.com/office/drawing/2014/main" id="{AD1FF69A-0A09-BD44-8C63-90DA386AC85C}"/>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3B6CCD84-252B-514E-A680-C544E76A72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4E8898-2577-044C-B907-5ECA0B2EE5EF}" type="slidenum">
              <a:rPr lang="en-US" altLang="en-US"/>
              <a:pPr/>
              <a:t>49</a:t>
            </a:fld>
            <a:endParaRPr lang="en-US" altLang="en-US"/>
          </a:p>
        </p:txBody>
      </p:sp>
      <p:sp>
        <p:nvSpPr>
          <p:cNvPr id="94210" name="Rectangle 2">
            <a:extLst>
              <a:ext uri="{FF2B5EF4-FFF2-40B4-BE49-F238E27FC236}">
                <a16:creationId xmlns:a16="http://schemas.microsoft.com/office/drawing/2014/main" id="{48162C23-23D5-0740-B36E-BE092CE6303A}"/>
              </a:ext>
            </a:extLst>
          </p:cNvPr>
          <p:cNvSpPr>
            <a:spLocks noGrp="1" noRot="1" noChangeAspect="1" noChangeArrowheads="1" noTextEdit="1"/>
          </p:cNvSpPr>
          <p:nvPr>
            <p:ph type="sldImg"/>
          </p:nvPr>
        </p:nvSpPr>
        <p:spPr>
          <a:xfrm>
            <a:off x="942975" y="738188"/>
            <a:ext cx="4921250" cy="3690937"/>
          </a:xfrm>
          <a:ln/>
        </p:spPr>
      </p:sp>
      <p:sp>
        <p:nvSpPr>
          <p:cNvPr id="94211" name="Rectangle 3">
            <a:extLst>
              <a:ext uri="{FF2B5EF4-FFF2-40B4-BE49-F238E27FC236}">
                <a16:creationId xmlns:a16="http://schemas.microsoft.com/office/drawing/2014/main" id="{1711EC3A-6332-C14E-87E8-D3F4E8181CA1}"/>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016EC6AF-F237-174D-BE49-F76637E25C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43AD92-4A3F-B343-9186-080945A5D325}" type="slidenum">
              <a:rPr lang="en-US" altLang="en-US"/>
              <a:pPr/>
              <a:t>50</a:t>
            </a:fld>
            <a:endParaRPr lang="en-US" altLang="en-US"/>
          </a:p>
        </p:txBody>
      </p:sp>
      <p:sp>
        <p:nvSpPr>
          <p:cNvPr id="96258" name="Rectangle 2">
            <a:extLst>
              <a:ext uri="{FF2B5EF4-FFF2-40B4-BE49-F238E27FC236}">
                <a16:creationId xmlns:a16="http://schemas.microsoft.com/office/drawing/2014/main" id="{3C6C4165-D4E6-6341-BA57-2F29E5619968}"/>
              </a:ext>
            </a:extLst>
          </p:cNvPr>
          <p:cNvSpPr>
            <a:spLocks noGrp="1" noRot="1" noChangeAspect="1" noChangeArrowheads="1" noTextEdit="1"/>
          </p:cNvSpPr>
          <p:nvPr>
            <p:ph type="sldImg"/>
          </p:nvPr>
        </p:nvSpPr>
        <p:spPr>
          <a:xfrm>
            <a:off x="942975" y="738188"/>
            <a:ext cx="4921250" cy="3690937"/>
          </a:xfrm>
          <a:ln/>
        </p:spPr>
      </p:sp>
      <p:sp>
        <p:nvSpPr>
          <p:cNvPr id="96259" name="Rectangle 3">
            <a:extLst>
              <a:ext uri="{FF2B5EF4-FFF2-40B4-BE49-F238E27FC236}">
                <a16:creationId xmlns:a16="http://schemas.microsoft.com/office/drawing/2014/main" id="{94986129-BF15-2145-8D6F-CE875C402525}"/>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D7BF9491-96ED-0941-8CCE-BF6532A481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A8C9AD-2A3B-8A47-ADFB-109685BF794B}" type="slidenum">
              <a:rPr lang="en-US" altLang="en-US"/>
              <a:pPr/>
              <a:t>5</a:t>
            </a:fld>
            <a:endParaRPr lang="en-US" altLang="en-US"/>
          </a:p>
        </p:txBody>
      </p:sp>
      <p:sp>
        <p:nvSpPr>
          <p:cNvPr id="11266" name="Rectangle 2">
            <a:extLst>
              <a:ext uri="{FF2B5EF4-FFF2-40B4-BE49-F238E27FC236}">
                <a16:creationId xmlns:a16="http://schemas.microsoft.com/office/drawing/2014/main" id="{DA253D66-EC6B-F24A-8D13-A12D6AAF1B52}"/>
              </a:ext>
            </a:extLst>
          </p:cNvPr>
          <p:cNvSpPr>
            <a:spLocks noGrp="1" noRot="1" noChangeAspect="1" noChangeArrowheads="1" noTextEdit="1"/>
          </p:cNvSpPr>
          <p:nvPr>
            <p:ph type="sldImg"/>
          </p:nvPr>
        </p:nvSpPr>
        <p:spPr>
          <a:xfrm>
            <a:off x="917575" y="744538"/>
            <a:ext cx="4964113" cy="3722687"/>
          </a:xfrm>
          <a:ln/>
        </p:spPr>
      </p:sp>
      <p:sp>
        <p:nvSpPr>
          <p:cNvPr id="11267" name="Rectangle 3">
            <a:extLst>
              <a:ext uri="{FF2B5EF4-FFF2-40B4-BE49-F238E27FC236}">
                <a16:creationId xmlns:a16="http://schemas.microsoft.com/office/drawing/2014/main" id="{92D12162-F117-764C-854A-24034FB7CF5F}"/>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92CDDCB7-3D9E-D749-B006-291C997CA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74D5FB-3223-A240-BF44-6A33C6FD4AD6}" type="slidenum">
              <a:rPr lang="en-US" altLang="en-US"/>
              <a:pPr/>
              <a:t>51</a:t>
            </a:fld>
            <a:endParaRPr lang="en-US" altLang="en-US"/>
          </a:p>
        </p:txBody>
      </p:sp>
      <p:sp>
        <p:nvSpPr>
          <p:cNvPr id="98306" name="Rectangle 2">
            <a:extLst>
              <a:ext uri="{FF2B5EF4-FFF2-40B4-BE49-F238E27FC236}">
                <a16:creationId xmlns:a16="http://schemas.microsoft.com/office/drawing/2014/main" id="{61D9A795-6DC9-2B49-B049-84C30120634F}"/>
              </a:ext>
            </a:extLst>
          </p:cNvPr>
          <p:cNvSpPr>
            <a:spLocks noGrp="1" noRot="1" noChangeAspect="1" noChangeArrowheads="1" noTextEdit="1"/>
          </p:cNvSpPr>
          <p:nvPr>
            <p:ph type="sldImg"/>
          </p:nvPr>
        </p:nvSpPr>
        <p:spPr>
          <a:xfrm>
            <a:off x="917575" y="744538"/>
            <a:ext cx="4962525" cy="3722687"/>
          </a:xfrm>
          <a:ln/>
        </p:spPr>
      </p:sp>
      <p:sp>
        <p:nvSpPr>
          <p:cNvPr id="98307" name="Rectangle 3">
            <a:extLst>
              <a:ext uri="{FF2B5EF4-FFF2-40B4-BE49-F238E27FC236}">
                <a16:creationId xmlns:a16="http://schemas.microsoft.com/office/drawing/2014/main" id="{1E58394E-7245-E448-AA80-D9BEE314D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A8391938-0492-C84D-89B2-AF0747AB52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149184-539F-A34C-A023-9377382A5738}" type="slidenum">
              <a:rPr lang="en-US" altLang="en-US"/>
              <a:pPr/>
              <a:t>52</a:t>
            </a:fld>
            <a:endParaRPr lang="en-US" altLang="en-US"/>
          </a:p>
        </p:txBody>
      </p:sp>
      <p:sp>
        <p:nvSpPr>
          <p:cNvPr id="100354" name="Rectangle 2">
            <a:extLst>
              <a:ext uri="{FF2B5EF4-FFF2-40B4-BE49-F238E27FC236}">
                <a16:creationId xmlns:a16="http://schemas.microsoft.com/office/drawing/2014/main" id="{EFB9D79B-80A3-CC40-A262-C426F9516F19}"/>
              </a:ext>
            </a:extLst>
          </p:cNvPr>
          <p:cNvSpPr>
            <a:spLocks noGrp="1" noRot="1" noChangeAspect="1" noChangeArrowheads="1" noTextEdit="1"/>
          </p:cNvSpPr>
          <p:nvPr>
            <p:ph type="sldImg"/>
          </p:nvPr>
        </p:nvSpPr>
        <p:spPr>
          <a:xfrm>
            <a:off x="917575" y="744538"/>
            <a:ext cx="4962525" cy="3722687"/>
          </a:xfrm>
          <a:ln/>
        </p:spPr>
      </p:sp>
      <p:sp>
        <p:nvSpPr>
          <p:cNvPr id="100355" name="Rectangle 3">
            <a:extLst>
              <a:ext uri="{FF2B5EF4-FFF2-40B4-BE49-F238E27FC236}">
                <a16:creationId xmlns:a16="http://schemas.microsoft.com/office/drawing/2014/main" id="{E9F808A5-825F-7449-8E42-630D6A4635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3721006D-8A30-2F42-9E3A-F25AE8E335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11DF18-DD83-9041-8E29-FCD34F6C592A}" type="slidenum">
              <a:rPr lang="en-US" altLang="en-US"/>
              <a:pPr/>
              <a:t>53</a:t>
            </a:fld>
            <a:endParaRPr lang="en-US" altLang="en-US"/>
          </a:p>
        </p:txBody>
      </p:sp>
      <p:sp>
        <p:nvSpPr>
          <p:cNvPr id="102402" name="Rectangle 2">
            <a:extLst>
              <a:ext uri="{FF2B5EF4-FFF2-40B4-BE49-F238E27FC236}">
                <a16:creationId xmlns:a16="http://schemas.microsoft.com/office/drawing/2014/main" id="{F03D3F22-2B50-F34A-9316-D2040852871B}"/>
              </a:ext>
            </a:extLst>
          </p:cNvPr>
          <p:cNvSpPr>
            <a:spLocks noGrp="1" noRot="1" noChangeAspect="1" noChangeArrowheads="1" noTextEdit="1"/>
          </p:cNvSpPr>
          <p:nvPr>
            <p:ph type="sldImg"/>
          </p:nvPr>
        </p:nvSpPr>
        <p:spPr>
          <a:xfrm>
            <a:off x="917575" y="744538"/>
            <a:ext cx="4962525" cy="3722687"/>
          </a:xfrm>
          <a:ln/>
        </p:spPr>
      </p:sp>
      <p:sp>
        <p:nvSpPr>
          <p:cNvPr id="102403" name="Rectangle 3">
            <a:extLst>
              <a:ext uri="{FF2B5EF4-FFF2-40B4-BE49-F238E27FC236}">
                <a16:creationId xmlns:a16="http://schemas.microsoft.com/office/drawing/2014/main" id="{3AD39FC9-BE5F-7046-9C73-4C71886A50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09DAA668-8738-8946-B26A-424BB09BE5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EF18AF-D271-5741-B114-48245E9E5065}" type="slidenum">
              <a:rPr lang="en-US" altLang="en-US"/>
              <a:pPr/>
              <a:t>54</a:t>
            </a:fld>
            <a:endParaRPr lang="en-US" altLang="en-US"/>
          </a:p>
        </p:txBody>
      </p:sp>
      <p:sp>
        <p:nvSpPr>
          <p:cNvPr id="104450" name="Rectangle 2">
            <a:extLst>
              <a:ext uri="{FF2B5EF4-FFF2-40B4-BE49-F238E27FC236}">
                <a16:creationId xmlns:a16="http://schemas.microsoft.com/office/drawing/2014/main" id="{2FDD1D1F-5FE6-E140-AD05-20CD99E40322}"/>
              </a:ext>
            </a:extLst>
          </p:cNvPr>
          <p:cNvSpPr>
            <a:spLocks noGrp="1" noRot="1" noChangeAspect="1" noChangeArrowheads="1" noTextEdit="1"/>
          </p:cNvSpPr>
          <p:nvPr>
            <p:ph type="sldImg"/>
          </p:nvPr>
        </p:nvSpPr>
        <p:spPr>
          <a:xfrm>
            <a:off x="917575" y="744538"/>
            <a:ext cx="4962525" cy="3722687"/>
          </a:xfrm>
          <a:ln/>
        </p:spPr>
      </p:sp>
      <p:sp>
        <p:nvSpPr>
          <p:cNvPr id="104451" name="Rectangle 3">
            <a:extLst>
              <a:ext uri="{FF2B5EF4-FFF2-40B4-BE49-F238E27FC236}">
                <a16:creationId xmlns:a16="http://schemas.microsoft.com/office/drawing/2014/main" id="{71AB03F9-C31E-9045-A8D5-CF6C0BA28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17F7B4F4-CFF8-9B44-949C-9F18DBD860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6C5F10-0ADA-7F48-830C-5D7355470B17}" type="slidenum">
              <a:rPr lang="en-US" altLang="en-US"/>
              <a:pPr/>
              <a:t>55</a:t>
            </a:fld>
            <a:endParaRPr lang="en-US" altLang="en-US"/>
          </a:p>
        </p:txBody>
      </p:sp>
      <p:sp>
        <p:nvSpPr>
          <p:cNvPr id="106498" name="Rectangle 2">
            <a:extLst>
              <a:ext uri="{FF2B5EF4-FFF2-40B4-BE49-F238E27FC236}">
                <a16:creationId xmlns:a16="http://schemas.microsoft.com/office/drawing/2014/main" id="{87DC0B76-E7B2-FD4D-B4D9-CF6E22BB1130}"/>
              </a:ext>
            </a:extLst>
          </p:cNvPr>
          <p:cNvSpPr>
            <a:spLocks noGrp="1" noRot="1" noChangeAspect="1" noChangeArrowheads="1" noTextEdit="1"/>
          </p:cNvSpPr>
          <p:nvPr>
            <p:ph type="sldImg"/>
          </p:nvPr>
        </p:nvSpPr>
        <p:spPr>
          <a:xfrm>
            <a:off x="942975" y="738188"/>
            <a:ext cx="4921250" cy="3690937"/>
          </a:xfrm>
          <a:ln/>
        </p:spPr>
      </p:sp>
      <p:sp>
        <p:nvSpPr>
          <p:cNvPr id="106499" name="Rectangle 3">
            <a:extLst>
              <a:ext uri="{FF2B5EF4-FFF2-40B4-BE49-F238E27FC236}">
                <a16:creationId xmlns:a16="http://schemas.microsoft.com/office/drawing/2014/main" id="{DA3DF51B-9A12-014D-91C1-AF5C63BD1EE5}"/>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084C2725-5558-D84E-94EE-A51F56B358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740A70-D3C7-C849-9AED-48A473CCBFC7}" type="slidenum">
              <a:rPr lang="en-US" altLang="en-US"/>
              <a:pPr/>
              <a:t>56</a:t>
            </a:fld>
            <a:endParaRPr lang="en-US" altLang="en-US"/>
          </a:p>
        </p:txBody>
      </p:sp>
      <p:sp>
        <p:nvSpPr>
          <p:cNvPr id="108546" name="Rectangle 2">
            <a:extLst>
              <a:ext uri="{FF2B5EF4-FFF2-40B4-BE49-F238E27FC236}">
                <a16:creationId xmlns:a16="http://schemas.microsoft.com/office/drawing/2014/main" id="{FA2552AA-6B97-504D-BB4A-CE5104928491}"/>
              </a:ext>
            </a:extLst>
          </p:cNvPr>
          <p:cNvSpPr>
            <a:spLocks noGrp="1" noRot="1" noChangeAspect="1" noChangeArrowheads="1" noTextEdit="1"/>
          </p:cNvSpPr>
          <p:nvPr>
            <p:ph type="sldImg"/>
          </p:nvPr>
        </p:nvSpPr>
        <p:spPr>
          <a:xfrm>
            <a:off x="917575" y="744538"/>
            <a:ext cx="4964113" cy="3722687"/>
          </a:xfrm>
          <a:ln/>
        </p:spPr>
      </p:sp>
      <p:sp>
        <p:nvSpPr>
          <p:cNvPr id="108547" name="Rectangle 3">
            <a:extLst>
              <a:ext uri="{FF2B5EF4-FFF2-40B4-BE49-F238E27FC236}">
                <a16:creationId xmlns:a16="http://schemas.microsoft.com/office/drawing/2014/main" id="{B0F6884C-4F9F-534C-B1AC-B3CD4EC03DFE}"/>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B276465E-0E2F-4549-83D6-A5280056D8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99E2D0-B6F6-0E48-ACF9-DA7D815BAF4A}" type="slidenum">
              <a:rPr lang="en-US" altLang="en-US"/>
              <a:pPr/>
              <a:t>57</a:t>
            </a:fld>
            <a:endParaRPr lang="en-US" altLang="en-US"/>
          </a:p>
        </p:txBody>
      </p:sp>
      <p:sp>
        <p:nvSpPr>
          <p:cNvPr id="110594" name="Rectangle 2">
            <a:extLst>
              <a:ext uri="{FF2B5EF4-FFF2-40B4-BE49-F238E27FC236}">
                <a16:creationId xmlns:a16="http://schemas.microsoft.com/office/drawing/2014/main" id="{2178663B-8272-4240-8FE9-96D232BFAD83}"/>
              </a:ext>
            </a:extLst>
          </p:cNvPr>
          <p:cNvSpPr>
            <a:spLocks noGrp="1" noRot="1" noChangeAspect="1" noChangeArrowheads="1" noTextEdit="1"/>
          </p:cNvSpPr>
          <p:nvPr>
            <p:ph type="sldImg"/>
          </p:nvPr>
        </p:nvSpPr>
        <p:spPr>
          <a:xfrm>
            <a:off x="917575" y="744538"/>
            <a:ext cx="4964113" cy="3722687"/>
          </a:xfrm>
          <a:ln/>
        </p:spPr>
      </p:sp>
      <p:sp>
        <p:nvSpPr>
          <p:cNvPr id="110595" name="Rectangle 3">
            <a:extLst>
              <a:ext uri="{FF2B5EF4-FFF2-40B4-BE49-F238E27FC236}">
                <a16:creationId xmlns:a16="http://schemas.microsoft.com/office/drawing/2014/main" id="{C4F1213C-DB69-ED43-8AA8-7C1C7B08C082}"/>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842495E9-DD3F-6E44-A607-58F1148879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B11C2C-E838-D34F-A059-E42472DAA828}" type="slidenum">
              <a:rPr lang="en-US" altLang="en-US"/>
              <a:pPr/>
              <a:t>58</a:t>
            </a:fld>
            <a:endParaRPr lang="en-US" altLang="en-US"/>
          </a:p>
        </p:txBody>
      </p:sp>
      <p:sp>
        <p:nvSpPr>
          <p:cNvPr id="112642" name="Rectangle 2">
            <a:extLst>
              <a:ext uri="{FF2B5EF4-FFF2-40B4-BE49-F238E27FC236}">
                <a16:creationId xmlns:a16="http://schemas.microsoft.com/office/drawing/2014/main" id="{DE113D67-D6E3-7C4F-92B2-21B6DF6C88A9}"/>
              </a:ext>
            </a:extLst>
          </p:cNvPr>
          <p:cNvSpPr>
            <a:spLocks noGrp="1" noRot="1" noChangeAspect="1" noChangeArrowheads="1" noTextEdit="1"/>
          </p:cNvSpPr>
          <p:nvPr>
            <p:ph type="sldImg"/>
          </p:nvPr>
        </p:nvSpPr>
        <p:spPr>
          <a:xfrm>
            <a:off x="942975" y="738188"/>
            <a:ext cx="4921250" cy="3690937"/>
          </a:xfrm>
          <a:ln/>
        </p:spPr>
      </p:sp>
      <p:sp>
        <p:nvSpPr>
          <p:cNvPr id="112643" name="Rectangle 3">
            <a:extLst>
              <a:ext uri="{FF2B5EF4-FFF2-40B4-BE49-F238E27FC236}">
                <a16:creationId xmlns:a16="http://schemas.microsoft.com/office/drawing/2014/main" id="{01A56FA6-0E0E-BD43-9F57-E709E926E1B5}"/>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3AD97A6B-757F-1749-A277-CDA52707B8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9C2F5FA-2D80-9E42-B290-BC4AA91CE612}" type="slidenum">
              <a:rPr lang="en-US" altLang="en-US"/>
              <a:pPr/>
              <a:t>59</a:t>
            </a:fld>
            <a:endParaRPr lang="en-US" altLang="en-US"/>
          </a:p>
        </p:txBody>
      </p:sp>
      <p:sp>
        <p:nvSpPr>
          <p:cNvPr id="114690" name="Rectangle 2">
            <a:extLst>
              <a:ext uri="{FF2B5EF4-FFF2-40B4-BE49-F238E27FC236}">
                <a16:creationId xmlns:a16="http://schemas.microsoft.com/office/drawing/2014/main" id="{FD0C4314-16B7-E945-AF8C-D8CDE69164CC}"/>
              </a:ext>
            </a:extLst>
          </p:cNvPr>
          <p:cNvSpPr>
            <a:spLocks noGrp="1" noRot="1" noChangeAspect="1" noChangeArrowheads="1" noTextEdit="1"/>
          </p:cNvSpPr>
          <p:nvPr>
            <p:ph type="sldImg"/>
          </p:nvPr>
        </p:nvSpPr>
        <p:spPr>
          <a:xfrm>
            <a:off x="942975" y="738188"/>
            <a:ext cx="4921250" cy="3690937"/>
          </a:xfrm>
          <a:ln/>
        </p:spPr>
      </p:sp>
      <p:sp>
        <p:nvSpPr>
          <p:cNvPr id="114691" name="Rectangle 3">
            <a:extLst>
              <a:ext uri="{FF2B5EF4-FFF2-40B4-BE49-F238E27FC236}">
                <a16:creationId xmlns:a16="http://schemas.microsoft.com/office/drawing/2014/main" id="{E707CB4B-1440-3A41-8F6F-EE485746D3F1}"/>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08A08BC2-FBA4-9445-B1A5-4F03CE9A38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21524C3-27BF-8748-90CD-77DE50D00B80}" type="slidenum">
              <a:rPr lang="en-US" altLang="en-US"/>
              <a:pPr/>
              <a:t>60</a:t>
            </a:fld>
            <a:endParaRPr lang="en-US" altLang="en-US"/>
          </a:p>
        </p:txBody>
      </p:sp>
      <p:sp>
        <p:nvSpPr>
          <p:cNvPr id="116738" name="Rectangle 2">
            <a:extLst>
              <a:ext uri="{FF2B5EF4-FFF2-40B4-BE49-F238E27FC236}">
                <a16:creationId xmlns:a16="http://schemas.microsoft.com/office/drawing/2014/main" id="{2FDC3B41-1BBD-7C42-810A-02DD4825FF82}"/>
              </a:ext>
            </a:extLst>
          </p:cNvPr>
          <p:cNvSpPr>
            <a:spLocks noGrp="1" noRot="1" noChangeAspect="1" noChangeArrowheads="1" noTextEdit="1"/>
          </p:cNvSpPr>
          <p:nvPr>
            <p:ph type="sldImg"/>
          </p:nvPr>
        </p:nvSpPr>
        <p:spPr>
          <a:xfrm>
            <a:off x="942975" y="738188"/>
            <a:ext cx="4921250" cy="3690937"/>
          </a:xfrm>
          <a:ln/>
        </p:spPr>
      </p:sp>
      <p:sp>
        <p:nvSpPr>
          <p:cNvPr id="116739" name="Rectangle 3">
            <a:extLst>
              <a:ext uri="{FF2B5EF4-FFF2-40B4-BE49-F238E27FC236}">
                <a16:creationId xmlns:a16="http://schemas.microsoft.com/office/drawing/2014/main" id="{4AE78AA0-A6DB-7343-9105-BE5CDDE31DA4}"/>
              </a:ext>
            </a:extLst>
          </p:cNvPr>
          <p:cNvSpPr>
            <a:spLocks noGrp="1" noChangeArrowheads="1"/>
          </p:cNvSpPr>
          <p:nvPr>
            <p:ph type="body" idx="1"/>
          </p:nvPr>
        </p:nvSpPr>
        <p:spPr>
          <a:xfrm>
            <a:off x="887413" y="4756150"/>
            <a:ext cx="5029200" cy="442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41A06C80-D90D-9147-B4D7-0DFC0748C2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E49ABA-C156-1E42-955F-688CB3F57CC4}" type="slidenum">
              <a:rPr lang="en-US" altLang="en-US"/>
              <a:pPr/>
              <a:t>6</a:t>
            </a:fld>
            <a:endParaRPr lang="en-US" altLang="en-US"/>
          </a:p>
        </p:txBody>
      </p:sp>
      <p:sp>
        <p:nvSpPr>
          <p:cNvPr id="13314" name="Rectangle 2">
            <a:extLst>
              <a:ext uri="{FF2B5EF4-FFF2-40B4-BE49-F238E27FC236}">
                <a16:creationId xmlns:a16="http://schemas.microsoft.com/office/drawing/2014/main" id="{C735816F-19C5-2747-8A73-1A643955A612}"/>
              </a:ext>
            </a:extLst>
          </p:cNvPr>
          <p:cNvSpPr>
            <a:spLocks noGrp="1" noRot="1" noChangeAspect="1" noChangeArrowheads="1" noTextEdit="1"/>
          </p:cNvSpPr>
          <p:nvPr>
            <p:ph type="sldImg"/>
          </p:nvPr>
        </p:nvSpPr>
        <p:spPr>
          <a:xfrm>
            <a:off x="917575" y="744538"/>
            <a:ext cx="4964113" cy="3722687"/>
          </a:xfrm>
          <a:ln/>
        </p:spPr>
      </p:sp>
      <p:sp>
        <p:nvSpPr>
          <p:cNvPr id="13315" name="Rectangle 3">
            <a:extLst>
              <a:ext uri="{FF2B5EF4-FFF2-40B4-BE49-F238E27FC236}">
                <a16:creationId xmlns:a16="http://schemas.microsoft.com/office/drawing/2014/main" id="{1A5E670E-E7A1-FA47-9E35-DFB34C957121}"/>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42F2EE94-C33C-6349-BA4F-6DF1C36DD3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2F626D-41B0-C845-9D64-35992EE7F273}" type="slidenum">
              <a:rPr lang="en-US" altLang="en-US"/>
              <a:pPr/>
              <a:t>7</a:t>
            </a:fld>
            <a:endParaRPr lang="en-US" altLang="en-US"/>
          </a:p>
        </p:txBody>
      </p:sp>
      <p:sp>
        <p:nvSpPr>
          <p:cNvPr id="15362" name="Rectangle 2">
            <a:extLst>
              <a:ext uri="{FF2B5EF4-FFF2-40B4-BE49-F238E27FC236}">
                <a16:creationId xmlns:a16="http://schemas.microsoft.com/office/drawing/2014/main" id="{6E5E52C0-6D80-5842-9FBA-83BFE7CF8FA0}"/>
              </a:ext>
            </a:extLst>
          </p:cNvPr>
          <p:cNvSpPr>
            <a:spLocks noGrp="1" noRot="1" noChangeAspect="1" noChangeArrowheads="1" noTextEdit="1"/>
          </p:cNvSpPr>
          <p:nvPr>
            <p:ph type="sldImg"/>
          </p:nvPr>
        </p:nvSpPr>
        <p:spPr>
          <a:xfrm>
            <a:off x="917575" y="744538"/>
            <a:ext cx="4964113" cy="3722687"/>
          </a:xfrm>
          <a:ln/>
        </p:spPr>
      </p:sp>
      <p:sp>
        <p:nvSpPr>
          <p:cNvPr id="15363" name="Rectangle 3">
            <a:extLst>
              <a:ext uri="{FF2B5EF4-FFF2-40B4-BE49-F238E27FC236}">
                <a16:creationId xmlns:a16="http://schemas.microsoft.com/office/drawing/2014/main" id="{B3C7E87D-5A74-7D44-A33B-AC7AA0057B7E}"/>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6E1C391E-B6E4-2A49-A9E5-796851175B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81D603-CC2D-9F45-96EF-AE5A0A396B0F}" type="slidenum">
              <a:rPr lang="en-US" altLang="en-US"/>
              <a:pPr/>
              <a:t>8</a:t>
            </a:fld>
            <a:endParaRPr lang="en-US" altLang="en-US"/>
          </a:p>
        </p:txBody>
      </p:sp>
      <p:sp>
        <p:nvSpPr>
          <p:cNvPr id="17410" name="Rectangle 2">
            <a:extLst>
              <a:ext uri="{FF2B5EF4-FFF2-40B4-BE49-F238E27FC236}">
                <a16:creationId xmlns:a16="http://schemas.microsoft.com/office/drawing/2014/main" id="{8723A9F3-AF54-EE47-92D9-E0ED9BD0BFC1}"/>
              </a:ext>
            </a:extLst>
          </p:cNvPr>
          <p:cNvSpPr>
            <a:spLocks noGrp="1" noRot="1" noChangeAspect="1" noChangeArrowheads="1" noTextEdit="1"/>
          </p:cNvSpPr>
          <p:nvPr>
            <p:ph type="sldImg"/>
          </p:nvPr>
        </p:nvSpPr>
        <p:spPr>
          <a:xfrm>
            <a:off x="917575" y="744538"/>
            <a:ext cx="4964113" cy="3722687"/>
          </a:xfrm>
          <a:ln/>
        </p:spPr>
      </p:sp>
      <p:sp>
        <p:nvSpPr>
          <p:cNvPr id="17411" name="Rectangle 3">
            <a:extLst>
              <a:ext uri="{FF2B5EF4-FFF2-40B4-BE49-F238E27FC236}">
                <a16:creationId xmlns:a16="http://schemas.microsoft.com/office/drawing/2014/main" id="{F8B6575E-B4B2-744F-A898-82597881DF49}"/>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D4348AEA-69E5-624C-A678-BD3D330AF5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A7CFF87-3564-6842-B482-AAD661804D5E}" type="slidenum">
              <a:rPr lang="en-US" altLang="en-US"/>
              <a:pPr/>
              <a:t>9</a:t>
            </a:fld>
            <a:endParaRPr lang="en-US" altLang="en-US"/>
          </a:p>
        </p:txBody>
      </p:sp>
      <p:sp>
        <p:nvSpPr>
          <p:cNvPr id="19458" name="Rectangle 2">
            <a:extLst>
              <a:ext uri="{FF2B5EF4-FFF2-40B4-BE49-F238E27FC236}">
                <a16:creationId xmlns:a16="http://schemas.microsoft.com/office/drawing/2014/main" id="{98DD9CE3-BE02-F345-AFD4-9B5A016C3298}"/>
              </a:ext>
            </a:extLst>
          </p:cNvPr>
          <p:cNvSpPr>
            <a:spLocks noGrp="1" noRot="1" noChangeAspect="1" noChangeArrowheads="1" noTextEdit="1"/>
          </p:cNvSpPr>
          <p:nvPr>
            <p:ph type="sldImg"/>
          </p:nvPr>
        </p:nvSpPr>
        <p:spPr>
          <a:xfrm>
            <a:off x="917575" y="744538"/>
            <a:ext cx="4964113" cy="3722687"/>
          </a:xfrm>
          <a:ln/>
        </p:spPr>
      </p:sp>
      <p:sp>
        <p:nvSpPr>
          <p:cNvPr id="19459" name="Rectangle 3">
            <a:extLst>
              <a:ext uri="{FF2B5EF4-FFF2-40B4-BE49-F238E27FC236}">
                <a16:creationId xmlns:a16="http://schemas.microsoft.com/office/drawing/2014/main" id="{BE966B56-C048-6541-ACA2-D29D5A073680}"/>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CH"/>
          </a:p>
        </p:txBody>
      </p:sp>
    </p:spTree>
    <p:extLst>
      <p:ext uri="{BB962C8B-B14F-4D97-AF65-F5344CB8AC3E}">
        <p14:creationId xmlns:p14="http://schemas.microsoft.com/office/powerpoint/2010/main" val="2068724651"/>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1926430634"/>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178303012"/>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CH"/>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849809625"/>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Content_Image1">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2084917"/>
            <a:ext cx="4581525" cy="4515696"/>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68580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71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550551139"/>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26368037"/>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3917870255"/>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820627176"/>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Tree>
    <p:extLst>
      <p:ext uri="{BB962C8B-B14F-4D97-AF65-F5344CB8AC3E}">
        <p14:creationId xmlns:p14="http://schemas.microsoft.com/office/powerpoint/2010/main" val="3437013111"/>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172840"/>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6336007"/>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7964017"/>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96AFAC-D16B-6C4D-842A-846AD17C240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6116F9E-6382-894E-9A6A-3954BD87D0D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4" descr="emc_zurich%20logo">
            <a:extLst>
              <a:ext uri="{FF2B5EF4-FFF2-40B4-BE49-F238E27FC236}">
                <a16:creationId xmlns:a16="http://schemas.microsoft.com/office/drawing/2014/main" id="{DA583FCA-B985-F140-9818-6176FB8A0FF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525" y="4603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emc_zurich%20logo">
            <a:extLst>
              <a:ext uri="{FF2B5EF4-FFF2-40B4-BE49-F238E27FC236}">
                <a16:creationId xmlns:a16="http://schemas.microsoft.com/office/drawing/2014/main" id="{F9D49D90-2631-134E-8A9E-4793146473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8625" y="30956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emc_zurich%20logo">
            <a:extLst>
              <a:ext uri="{FF2B5EF4-FFF2-40B4-BE49-F238E27FC236}">
                <a16:creationId xmlns:a16="http://schemas.microsoft.com/office/drawing/2014/main" id="{67462C51-6443-B649-BBAB-12E05DBA14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8625" y="30956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ransition>
    <p:randomBar dir="vert"/>
  </p:transition>
  <p:txStyles>
    <p:title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2"/>
        </a:buClr>
        <a:buChar char="»"/>
        <a:defRPr sz="2000">
          <a:solidFill>
            <a:schemeClr val="tx1"/>
          </a:solidFill>
          <a:latin typeface="+mn-lt"/>
        </a:defRPr>
      </a:lvl6pPr>
      <a:lvl7pPr marL="2971800" indent="-228600" algn="l" rtl="0" fontAlgn="base">
        <a:spcBef>
          <a:spcPct val="20000"/>
        </a:spcBef>
        <a:spcAft>
          <a:spcPct val="0"/>
        </a:spcAft>
        <a:buClr>
          <a:schemeClr val="accent2"/>
        </a:buClr>
        <a:buChar char="»"/>
        <a:defRPr sz="2000">
          <a:solidFill>
            <a:schemeClr val="tx1"/>
          </a:solidFill>
          <a:latin typeface="+mn-lt"/>
        </a:defRPr>
      </a:lvl7pPr>
      <a:lvl8pPr marL="3429000" indent="-228600" algn="l" rtl="0" fontAlgn="base">
        <a:spcBef>
          <a:spcPct val="20000"/>
        </a:spcBef>
        <a:spcAft>
          <a:spcPct val="0"/>
        </a:spcAft>
        <a:buClr>
          <a:schemeClr val="accent2"/>
        </a:buClr>
        <a:buChar char="»"/>
        <a:defRPr sz="2000">
          <a:solidFill>
            <a:schemeClr val="tx1"/>
          </a:solidFill>
          <a:latin typeface="+mn-lt"/>
        </a:defRPr>
      </a:lvl8pPr>
      <a:lvl9pPr marL="3886200" indent="-228600" algn="l" rtl="0" fontAlgn="base">
        <a:spcBef>
          <a:spcPct val="20000"/>
        </a:spcBef>
        <a:spcAft>
          <a:spcPct val="0"/>
        </a:spcAft>
        <a:buClr>
          <a:schemeClr val="accent2"/>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rhad.Rachidi@epfl.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emcwww.epfl.c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file:////http://www.mpelectric.com/storms/trans7.gif" TargetMode="External"/><Relationship Id="rId5" Type="http://schemas.openxmlformats.org/officeDocument/2006/relationships/image" Target="../media/image21.png"/><Relationship Id="rId4" Type="http://schemas.openxmlformats.org/officeDocument/2006/relationships/image" Target="file:////http://www.mpelectric.com/storms/trans17.gi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oleObject" Target="../embeddings/oleObject8.bin"/><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bcove.me/h1kel0m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oleObject" Target="../embeddings/oleObject12.bin"/><Relationship Id="rId4" Type="http://schemas.openxmlformats.org/officeDocument/2006/relationships/image" Target="../media/image4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3">
            <a:extLst>
              <a:ext uri="{FF2B5EF4-FFF2-40B4-BE49-F238E27FC236}">
                <a16:creationId xmlns:a16="http://schemas.microsoft.com/office/drawing/2014/main" id="{C2E47F4D-9C0A-F848-85D3-15C5084E0B14}"/>
              </a:ext>
            </a:extLst>
          </p:cNvPr>
          <p:cNvSpPr>
            <a:spLocks noGrp="1" noChangeArrowheads="1"/>
          </p:cNvSpPr>
          <p:nvPr>
            <p:ph type="subTitle" idx="1"/>
          </p:nvPr>
        </p:nvSpPr>
        <p:spPr>
          <a:xfrm>
            <a:off x="468313" y="908050"/>
            <a:ext cx="7705725" cy="646113"/>
          </a:xfrm>
        </p:spPr>
        <p:txBody>
          <a:bodyPr/>
          <a:lstStyle/>
          <a:p>
            <a:pPr eaLnBrk="1" hangingPunct="1">
              <a:lnSpc>
                <a:spcPct val="120000"/>
              </a:lnSpc>
            </a:pPr>
            <a:r>
              <a:rPr lang="fr-CH" altLang="en-US" sz="3600">
                <a:latin typeface="Calibri" panose="020F0502020204030204" pitchFamily="34" charset="0"/>
                <a:ea typeface="ＭＳ Ｐゴシック" panose="020B0600070205080204" pitchFamily="34" charset="-128"/>
              </a:rPr>
              <a:t>Introduction to Electromagnetic Compatibility</a:t>
            </a:r>
            <a:endParaRPr lang="en-US" altLang="en-US" sz="3600">
              <a:latin typeface="Calibri" panose="020F0502020204030204" pitchFamily="34" charset="0"/>
              <a:ea typeface="ＭＳ Ｐゴシック" panose="020B0600070205080204" pitchFamily="34" charset="-128"/>
            </a:endParaRPr>
          </a:p>
        </p:txBody>
      </p:sp>
      <p:sp>
        <p:nvSpPr>
          <p:cNvPr id="4098" name="Rectangle 12">
            <a:extLst>
              <a:ext uri="{FF2B5EF4-FFF2-40B4-BE49-F238E27FC236}">
                <a16:creationId xmlns:a16="http://schemas.microsoft.com/office/drawing/2014/main" id="{C9BBA7D8-1325-7E45-9FF8-55600479E305}"/>
              </a:ext>
            </a:extLst>
          </p:cNvPr>
          <p:cNvSpPr>
            <a:spLocks noChangeArrowheads="1"/>
          </p:cNvSpPr>
          <p:nvPr/>
        </p:nvSpPr>
        <p:spPr bwMode="auto">
          <a:xfrm>
            <a:off x="1908175" y="2781300"/>
            <a:ext cx="46085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600">
              <a:latin typeface="Calibri" panose="020F0502020204030204" pitchFamily="34" charset="0"/>
            </a:endParaRPr>
          </a:p>
          <a:p>
            <a:pPr algn="ctr">
              <a:spcBef>
                <a:spcPct val="0"/>
              </a:spcBef>
              <a:buClrTx/>
              <a:buFontTx/>
              <a:buNone/>
            </a:pPr>
            <a:r>
              <a:rPr lang="fr-CH" altLang="en-US" sz="1600" b="1">
                <a:latin typeface="Calibri" panose="020F0502020204030204" pitchFamily="34" charset="0"/>
              </a:rPr>
              <a:t>F. Rachidi</a:t>
            </a:r>
          </a:p>
          <a:p>
            <a:pPr algn="ctr">
              <a:spcBef>
                <a:spcPct val="0"/>
              </a:spcBef>
              <a:buClrTx/>
              <a:buFontTx/>
              <a:buNone/>
            </a:pPr>
            <a:r>
              <a:rPr lang="en-US" altLang="en-US" sz="1600">
                <a:latin typeface="Calibri" panose="020F0502020204030204" pitchFamily="34" charset="0"/>
              </a:rPr>
              <a:t>É</a:t>
            </a:r>
            <a:r>
              <a:rPr lang="fr-CH" altLang="en-US" sz="1600">
                <a:latin typeface="Calibri" panose="020F0502020204030204" pitchFamily="34" charset="0"/>
              </a:rPr>
              <a:t>cole Polytechnique Fédérale de Lausanne</a:t>
            </a:r>
          </a:p>
          <a:p>
            <a:pPr algn="ctr">
              <a:spcBef>
                <a:spcPct val="0"/>
              </a:spcBef>
              <a:buClrTx/>
              <a:buFontTx/>
              <a:buNone/>
            </a:pPr>
            <a:r>
              <a:rPr lang="fr-CH" altLang="en-US" sz="1600">
                <a:latin typeface="Calibri" panose="020F0502020204030204" pitchFamily="34" charset="0"/>
              </a:rPr>
              <a:t>Electromagnetic Compatibility Laboratory</a:t>
            </a:r>
          </a:p>
          <a:p>
            <a:pPr algn="ctr">
              <a:spcBef>
                <a:spcPct val="0"/>
              </a:spcBef>
              <a:buClrTx/>
              <a:buFontTx/>
              <a:buNone/>
            </a:pPr>
            <a:r>
              <a:rPr lang="en-US" altLang="en-US" sz="1600">
                <a:latin typeface="Calibri" panose="020F0502020204030204" pitchFamily="34" charset="0"/>
                <a:hlinkClick r:id="rId3"/>
              </a:rPr>
              <a:t>Farhad.Rachidi@epfl.ch</a:t>
            </a:r>
            <a:r>
              <a:rPr lang="en-US" altLang="en-US" sz="1600">
                <a:latin typeface="Calibri" panose="020F0502020204030204" pitchFamily="34" charset="0"/>
              </a:rPr>
              <a:t> </a:t>
            </a:r>
          </a:p>
          <a:p>
            <a:pPr algn="ctr">
              <a:spcBef>
                <a:spcPct val="0"/>
              </a:spcBef>
              <a:buClrTx/>
              <a:buFontTx/>
              <a:buNone/>
            </a:pPr>
            <a:r>
              <a:rPr lang="en-US" altLang="en-US" sz="1600">
                <a:latin typeface="Calibri" panose="020F0502020204030204" pitchFamily="34" charset="0"/>
                <a:hlinkClick r:id="rId4"/>
              </a:rPr>
              <a:t>http://emc.epfl.ch</a:t>
            </a:r>
            <a:r>
              <a:rPr lang="en-US" altLang="en-US" sz="1600">
                <a:latin typeface="Calibri" panose="020F0502020204030204" pitchFamily="34" charset="0"/>
              </a:rPr>
              <a:t> </a:t>
            </a:r>
          </a:p>
          <a:p>
            <a:pPr algn="ctr">
              <a:spcBef>
                <a:spcPct val="0"/>
              </a:spcBef>
              <a:buClrTx/>
              <a:buFontTx/>
              <a:buNone/>
            </a:pPr>
            <a:endParaRPr lang="en-US" altLang="en-US" sz="1600">
              <a:latin typeface="Calibri" panose="020F0502020204030204" pitchFamily="34" charset="0"/>
            </a:endParaRPr>
          </a:p>
        </p:txBody>
      </p:sp>
      <p:pic>
        <p:nvPicPr>
          <p:cNvPr id="2" name="Picture 1">
            <a:extLst>
              <a:ext uri="{FF2B5EF4-FFF2-40B4-BE49-F238E27FC236}">
                <a16:creationId xmlns:a16="http://schemas.microsoft.com/office/drawing/2014/main" id="{CC270F63-B1CA-3644-56C0-980F1609CC9C}"/>
              </a:ext>
            </a:extLst>
          </p:cNvPr>
          <p:cNvPicPr>
            <a:picLocks noChangeAspect="1"/>
          </p:cNvPicPr>
          <p:nvPr/>
        </p:nvPicPr>
        <p:blipFill>
          <a:blip r:embed="rId5"/>
          <a:stretch>
            <a:fillRect/>
          </a:stretch>
        </p:blipFill>
        <p:spPr>
          <a:xfrm>
            <a:off x="3244952" y="4584700"/>
            <a:ext cx="2152445" cy="1803400"/>
          </a:xfrm>
          <a:prstGeom prst="rect">
            <a:avLst/>
          </a:prstGeom>
        </p:spPr>
      </p:pic>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1" name="Group 32">
            <a:extLst>
              <a:ext uri="{FF2B5EF4-FFF2-40B4-BE49-F238E27FC236}">
                <a16:creationId xmlns:a16="http://schemas.microsoft.com/office/drawing/2014/main" id="{1CA6B51B-DA68-F946-B096-8135258168D8}"/>
              </a:ext>
            </a:extLst>
          </p:cNvPr>
          <p:cNvGrpSpPr>
            <a:grpSpLocks/>
          </p:cNvGrpSpPr>
          <p:nvPr/>
        </p:nvGrpSpPr>
        <p:grpSpPr bwMode="auto">
          <a:xfrm>
            <a:off x="1476375" y="1989138"/>
            <a:ext cx="6032500" cy="3556000"/>
            <a:chOff x="680" y="6260"/>
            <a:chExt cx="9500" cy="5600"/>
          </a:xfrm>
        </p:grpSpPr>
        <p:sp>
          <p:nvSpPr>
            <p:cNvPr id="20484" name="Line 33">
              <a:extLst>
                <a:ext uri="{FF2B5EF4-FFF2-40B4-BE49-F238E27FC236}">
                  <a16:creationId xmlns:a16="http://schemas.microsoft.com/office/drawing/2014/main" id="{4BF7A422-D940-2F41-8037-0B24492C7622}"/>
                </a:ext>
              </a:extLst>
            </p:cNvPr>
            <p:cNvSpPr>
              <a:spLocks noChangeShapeType="1"/>
            </p:cNvSpPr>
            <p:nvPr/>
          </p:nvSpPr>
          <p:spPr bwMode="auto">
            <a:xfrm>
              <a:off x="1900" y="6560"/>
              <a:ext cx="0" cy="4580"/>
            </a:xfrm>
            <a:prstGeom prst="line">
              <a:avLst/>
            </a:prstGeom>
            <a:noFill/>
            <a:ln w="9525">
              <a:solidFill>
                <a:srgbClr val="000000"/>
              </a:solidFill>
              <a:round/>
              <a:headEnd type="triangle" w="lg" len="lg"/>
              <a:tailEnd/>
            </a:ln>
            <a:extLst>
              <a:ext uri="{909E8E84-426E-40DD-AFC4-6F175D3DCCD1}">
                <a14:hiddenFill xmlns:a14="http://schemas.microsoft.com/office/drawing/2010/main">
                  <a:noFill/>
                </a14:hiddenFill>
              </a:ext>
            </a:extLst>
          </p:spPr>
          <p:txBody>
            <a:bodyPr/>
            <a:lstStyle/>
            <a:p>
              <a:endParaRPr lang="fr-FR"/>
            </a:p>
          </p:txBody>
        </p:sp>
        <p:sp>
          <p:nvSpPr>
            <p:cNvPr id="20485" name="Line 34">
              <a:extLst>
                <a:ext uri="{FF2B5EF4-FFF2-40B4-BE49-F238E27FC236}">
                  <a16:creationId xmlns:a16="http://schemas.microsoft.com/office/drawing/2014/main" id="{D307D9D4-338F-4F4B-AFD3-3590CEA95B1E}"/>
                </a:ext>
              </a:extLst>
            </p:cNvPr>
            <p:cNvSpPr>
              <a:spLocks noChangeShapeType="1"/>
            </p:cNvSpPr>
            <p:nvPr/>
          </p:nvSpPr>
          <p:spPr bwMode="auto">
            <a:xfrm>
              <a:off x="1900" y="11157"/>
              <a:ext cx="7360" cy="0"/>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20486" name="Text Box 35">
              <a:extLst>
                <a:ext uri="{FF2B5EF4-FFF2-40B4-BE49-F238E27FC236}">
                  <a16:creationId xmlns:a16="http://schemas.microsoft.com/office/drawing/2014/main" id="{C7F83BD6-56F9-FD43-A4F8-B7B92F3E9C10}"/>
                </a:ext>
              </a:extLst>
            </p:cNvPr>
            <p:cNvSpPr txBox="1">
              <a:spLocks noChangeArrowheads="1"/>
            </p:cNvSpPr>
            <p:nvPr/>
          </p:nvSpPr>
          <p:spPr bwMode="auto">
            <a:xfrm>
              <a:off x="2200" y="6260"/>
              <a:ext cx="34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Garamond" panose="02020404030301010803" pitchFamily="18" charset="0"/>
                </a:rPr>
                <a:t>Spectrum Envelope</a:t>
              </a:r>
            </a:p>
          </p:txBody>
        </p:sp>
        <p:sp>
          <p:nvSpPr>
            <p:cNvPr id="20487" name="Text Box 36">
              <a:extLst>
                <a:ext uri="{FF2B5EF4-FFF2-40B4-BE49-F238E27FC236}">
                  <a16:creationId xmlns:a16="http://schemas.microsoft.com/office/drawing/2014/main" id="{EF5D0FDF-7663-1647-9046-7A8D8309A7D3}"/>
                </a:ext>
              </a:extLst>
            </p:cNvPr>
            <p:cNvSpPr txBox="1">
              <a:spLocks noChangeArrowheads="1"/>
            </p:cNvSpPr>
            <p:nvPr/>
          </p:nvSpPr>
          <p:spPr bwMode="auto">
            <a:xfrm>
              <a:off x="9420" y="10940"/>
              <a:ext cx="76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Garamond" panose="02020404030301010803" pitchFamily="18" charset="0"/>
                </a:rPr>
                <a:t>f</a:t>
              </a:r>
            </a:p>
          </p:txBody>
        </p:sp>
        <p:sp>
          <p:nvSpPr>
            <p:cNvPr id="20488" name="Line 37">
              <a:extLst>
                <a:ext uri="{FF2B5EF4-FFF2-40B4-BE49-F238E27FC236}">
                  <a16:creationId xmlns:a16="http://schemas.microsoft.com/office/drawing/2014/main" id="{587D7D1B-54CC-1B4D-BAE7-9D45477D4291}"/>
                </a:ext>
              </a:extLst>
            </p:cNvPr>
            <p:cNvSpPr>
              <a:spLocks noChangeShapeType="1"/>
            </p:cNvSpPr>
            <p:nvPr/>
          </p:nvSpPr>
          <p:spPr bwMode="auto">
            <a:xfrm>
              <a:off x="1920" y="7840"/>
              <a:ext cx="23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89" name="Line 38">
              <a:extLst>
                <a:ext uri="{FF2B5EF4-FFF2-40B4-BE49-F238E27FC236}">
                  <a16:creationId xmlns:a16="http://schemas.microsoft.com/office/drawing/2014/main" id="{914927EA-5F17-6C40-881A-D7FF0EB3C576}"/>
                </a:ext>
              </a:extLst>
            </p:cNvPr>
            <p:cNvSpPr>
              <a:spLocks noChangeShapeType="1"/>
            </p:cNvSpPr>
            <p:nvPr/>
          </p:nvSpPr>
          <p:spPr bwMode="auto">
            <a:xfrm>
              <a:off x="4220" y="7840"/>
              <a:ext cx="1920" cy="116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0" name="Line 39">
              <a:extLst>
                <a:ext uri="{FF2B5EF4-FFF2-40B4-BE49-F238E27FC236}">
                  <a16:creationId xmlns:a16="http://schemas.microsoft.com/office/drawing/2014/main" id="{427F3BD4-F71B-004A-A083-5D6CD188301A}"/>
                </a:ext>
              </a:extLst>
            </p:cNvPr>
            <p:cNvSpPr>
              <a:spLocks noChangeShapeType="1"/>
            </p:cNvSpPr>
            <p:nvPr/>
          </p:nvSpPr>
          <p:spPr bwMode="auto">
            <a:xfrm>
              <a:off x="6140" y="9020"/>
              <a:ext cx="1440" cy="246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1" name="Line 40">
              <a:extLst>
                <a:ext uri="{FF2B5EF4-FFF2-40B4-BE49-F238E27FC236}">
                  <a16:creationId xmlns:a16="http://schemas.microsoft.com/office/drawing/2014/main" id="{F5E103CA-49E6-0749-B352-B0A5CADD8AD2}"/>
                </a:ext>
              </a:extLst>
            </p:cNvPr>
            <p:cNvSpPr>
              <a:spLocks noChangeShapeType="1"/>
            </p:cNvSpPr>
            <p:nvPr/>
          </p:nvSpPr>
          <p:spPr bwMode="auto">
            <a:xfrm>
              <a:off x="4220" y="7840"/>
              <a:ext cx="0" cy="33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0492" name="Line 41">
              <a:extLst>
                <a:ext uri="{FF2B5EF4-FFF2-40B4-BE49-F238E27FC236}">
                  <a16:creationId xmlns:a16="http://schemas.microsoft.com/office/drawing/2014/main" id="{556E693B-906D-C74C-B1D3-F5F70DBF85F4}"/>
                </a:ext>
              </a:extLst>
            </p:cNvPr>
            <p:cNvSpPr>
              <a:spLocks noChangeShapeType="1"/>
            </p:cNvSpPr>
            <p:nvPr/>
          </p:nvSpPr>
          <p:spPr bwMode="auto">
            <a:xfrm>
              <a:off x="6100" y="8980"/>
              <a:ext cx="0" cy="214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0493" name="Text Box 42">
              <a:extLst>
                <a:ext uri="{FF2B5EF4-FFF2-40B4-BE49-F238E27FC236}">
                  <a16:creationId xmlns:a16="http://schemas.microsoft.com/office/drawing/2014/main" id="{50ED467B-097C-C843-B1F9-CAA626EE62A9}"/>
                </a:ext>
              </a:extLst>
            </p:cNvPr>
            <p:cNvSpPr txBox="1">
              <a:spLocks noChangeArrowheads="1"/>
            </p:cNvSpPr>
            <p:nvPr/>
          </p:nvSpPr>
          <p:spPr bwMode="auto">
            <a:xfrm>
              <a:off x="680" y="7540"/>
              <a:ext cx="14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Symbol" pitchFamily="2" charset="2"/>
                </a:rPr>
                <a:t>2Aτ</a:t>
              </a:r>
              <a:r>
                <a:rPr lang="en-US" altLang="en-US" sz="1600">
                  <a:latin typeface="Garamond" panose="02020404030301010803" pitchFamily="18" charset="0"/>
                </a:rPr>
                <a:t>/T</a:t>
              </a:r>
            </a:p>
          </p:txBody>
        </p:sp>
        <p:sp>
          <p:nvSpPr>
            <p:cNvPr id="20494" name="Text Box 43">
              <a:extLst>
                <a:ext uri="{FF2B5EF4-FFF2-40B4-BE49-F238E27FC236}">
                  <a16:creationId xmlns:a16="http://schemas.microsoft.com/office/drawing/2014/main" id="{005237E7-F63E-F647-95AB-A85AF6F8266C}"/>
                </a:ext>
              </a:extLst>
            </p:cNvPr>
            <p:cNvSpPr txBox="1">
              <a:spLocks noChangeArrowheads="1"/>
            </p:cNvSpPr>
            <p:nvPr/>
          </p:nvSpPr>
          <p:spPr bwMode="auto">
            <a:xfrm>
              <a:off x="3780" y="11260"/>
              <a:ext cx="14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Symbol" pitchFamily="2" charset="2"/>
                </a:rPr>
                <a:t>1/(πτ</a:t>
              </a:r>
              <a:r>
                <a:rPr lang="en-US" altLang="en-US" sz="1600">
                  <a:latin typeface="Garamond" panose="02020404030301010803" pitchFamily="18" charset="0"/>
                </a:rPr>
                <a:t>)</a:t>
              </a:r>
            </a:p>
          </p:txBody>
        </p:sp>
        <p:sp>
          <p:nvSpPr>
            <p:cNvPr id="20495" name="Text Box 44">
              <a:extLst>
                <a:ext uri="{FF2B5EF4-FFF2-40B4-BE49-F238E27FC236}">
                  <a16:creationId xmlns:a16="http://schemas.microsoft.com/office/drawing/2014/main" id="{E9668AB4-605E-A446-9A3D-B1098632A977}"/>
                </a:ext>
              </a:extLst>
            </p:cNvPr>
            <p:cNvSpPr txBox="1">
              <a:spLocks noChangeArrowheads="1"/>
            </p:cNvSpPr>
            <p:nvPr/>
          </p:nvSpPr>
          <p:spPr bwMode="auto">
            <a:xfrm>
              <a:off x="5520" y="11220"/>
              <a:ext cx="14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Symbol" pitchFamily="2" charset="2"/>
                </a:rPr>
                <a:t>1/(πt</a:t>
              </a:r>
              <a:r>
                <a:rPr lang="en-US" altLang="en-US" sz="1600" baseline="-25000">
                  <a:latin typeface="Garamond" panose="02020404030301010803" pitchFamily="18" charset="0"/>
                </a:rPr>
                <a:t>r</a:t>
              </a:r>
              <a:r>
                <a:rPr lang="en-US" altLang="en-US" sz="1600">
                  <a:latin typeface="Garamond" panose="02020404030301010803" pitchFamily="18" charset="0"/>
                </a:rPr>
                <a:t>)</a:t>
              </a:r>
            </a:p>
          </p:txBody>
        </p:sp>
        <p:sp>
          <p:nvSpPr>
            <p:cNvPr id="20496" name="Text Box 45">
              <a:extLst>
                <a:ext uri="{FF2B5EF4-FFF2-40B4-BE49-F238E27FC236}">
                  <a16:creationId xmlns:a16="http://schemas.microsoft.com/office/drawing/2014/main" id="{DFC93A81-A8F9-5B46-A5A3-891CB9650206}"/>
                </a:ext>
              </a:extLst>
            </p:cNvPr>
            <p:cNvSpPr txBox="1">
              <a:spLocks noChangeArrowheads="1"/>
            </p:cNvSpPr>
            <p:nvPr/>
          </p:nvSpPr>
          <p:spPr bwMode="auto">
            <a:xfrm>
              <a:off x="4960" y="7840"/>
              <a:ext cx="34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Garamond" panose="02020404030301010803" pitchFamily="18" charset="0"/>
                </a:rPr>
                <a:t>-20 dB/decade</a:t>
              </a:r>
            </a:p>
          </p:txBody>
        </p:sp>
        <p:sp>
          <p:nvSpPr>
            <p:cNvPr id="20497" name="Text Box 46">
              <a:extLst>
                <a:ext uri="{FF2B5EF4-FFF2-40B4-BE49-F238E27FC236}">
                  <a16:creationId xmlns:a16="http://schemas.microsoft.com/office/drawing/2014/main" id="{18CF1823-6244-2A4B-A738-F2D81DEB5CAD}"/>
                </a:ext>
              </a:extLst>
            </p:cNvPr>
            <p:cNvSpPr txBox="1">
              <a:spLocks noChangeArrowheads="1"/>
            </p:cNvSpPr>
            <p:nvPr/>
          </p:nvSpPr>
          <p:spPr bwMode="auto">
            <a:xfrm>
              <a:off x="6700" y="9460"/>
              <a:ext cx="34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Garamond" panose="02020404030301010803" pitchFamily="18" charset="0"/>
                </a:rPr>
                <a:t>-40 dB/decade</a:t>
              </a:r>
            </a:p>
          </p:txBody>
        </p:sp>
      </p:grpSp>
      <p:sp>
        <p:nvSpPr>
          <p:cNvPr id="20482" name="Title 1">
            <a:extLst>
              <a:ext uri="{FF2B5EF4-FFF2-40B4-BE49-F238E27FC236}">
                <a16:creationId xmlns:a16="http://schemas.microsoft.com/office/drawing/2014/main" id="{606FA909-2697-4E48-AAAC-81AB36756522}"/>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0483" name="Rectangle 2">
            <a:extLst>
              <a:ext uri="{FF2B5EF4-FFF2-40B4-BE49-F238E27FC236}">
                <a16:creationId xmlns:a16="http://schemas.microsoft.com/office/drawing/2014/main" id="{BCB6DB42-FF31-5B40-8F9B-E7CCD7C289D0}"/>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Example: Reduction of Emission at its Source (cont’d)</a:t>
            </a:r>
          </a:p>
        </p:txBody>
      </p:sp>
    </p:spTree>
  </p:cSld>
  <p:clrMapOvr>
    <a:masterClrMapping/>
  </p:clrMapOvr>
  <p:transition spd="med">
    <p:random/>
    <p:sndAc>
      <p:endSnd/>
    </p:sndAc>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3">
            <a:extLst>
              <a:ext uri="{FF2B5EF4-FFF2-40B4-BE49-F238E27FC236}">
                <a16:creationId xmlns:a16="http://schemas.microsoft.com/office/drawing/2014/main" id="{B53F376D-2478-4B43-B5CE-92289A1B4B91}"/>
              </a:ext>
            </a:extLst>
          </p:cNvPr>
          <p:cNvSpPr>
            <a:spLocks noGrp="1" noChangeArrowheads="1"/>
          </p:cNvSpPr>
          <p:nvPr>
            <p:ph idx="1"/>
          </p:nvPr>
        </p:nvSpPr>
        <p:spPr>
          <a:xfrm>
            <a:off x="914400" y="1214438"/>
            <a:ext cx="7413625" cy="990600"/>
          </a:xfrm>
        </p:spPr>
        <p:txBody>
          <a:bodyPr/>
          <a:lstStyle/>
          <a:p>
            <a:pPr eaLnBrk="1" hangingPunct="1"/>
            <a:r>
              <a:rPr lang="en-US" altLang="en-US" sz="2800" i="1">
                <a:latin typeface="Calibri" panose="020F0502020204030204" pitchFamily="34" charset="0"/>
                <a:ea typeface="ＭＳ Ｐゴシック" panose="020B0600070205080204" pitchFamily="34" charset="-128"/>
              </a:rPr>
              <a:t>Radiated</a:t>
            </a:r>
            <a:r>
              <a:rPr lang="en-US" altLang="en-US" sz="2800">
                <a:latin typeface="Calibri" panose="020F0502020204030204" pitchFamily="34" charset="0"/>
                <a:ea typeface="ＭＳ Ｐゴシック" panose="020B0600070205080204" pitchFamily="34" charset="-128"/>
              </a:rPr>
              <a:t> EMI is most often found in the frequency range from 30 MHz to 10 GHz (according to the Standards).</a:t>
            </a:r>
          </a:p>
        </p:txBody>
      </p:sp>
      <p:grpSp>
        <p:nvGrpSpPr>
          <p:cNvPr id="2" name="Group 4">
            <a:extLst>
              <a:ext uri="{FF2B5EF4-FFF2-40B4-BE49-F238E27FC236}">
                <a16:creationId xmlns:a16="http://schemas.microsoft.com/office/drawing/2014/main" id="{082FEB03-CF2F-FB46-9D66-6FDD6635DEE7}"/>
              </a:ext>
            </a:extLst>
          </p:cNvPr>
          <p:cNvGrpSpPr>
            <a:grpSpLocks/>
          </p:cNvGrpSpPr>
          <p:nvPr/>
        </p:nvGrpSpPr>
        <p:grpSpPr bwMode="auto">
          <a:xfrm>
            <a:off x="1331913" y="2924175"/>
            <a:ext cx="6400800" cy="3581400"/>
            <a:chOff x="816" y="1776"/>
            <a:chExt cx="4032" cy="2256"/>
          </a:xfrm>
        </p:grpSpPr>
        <p:sp>
          <p:nvSpPr>
            <p:cNvPr id="22536" name="Rectangle 5">
              <a:extLst>
                <a:ext uri="{FF2B5EF4-FFF2-40B4-BE49-F238E27FC236}">
                  <a16:creationId xmlns:a16="http://schemas.microsoft.com/office/drawing/2014/main" id="{D4AD92B9-9795-CA48-8737-C08ECF9DABA6}"/>
                </a:ext>
              </a:extLst>
            </p:cNvPr>
            <p:cNvSpPr>
              <a:spLocks noChangeArrowheads="1"/>
            </p:cNvSpPr>
            <p:nvPr/>
          </p:nvSpPr>
          <p:spPr bwMode="auto">
            <a:xfrm>
              <a:off x="816" y="1776"/>
              <a:ext cx="4032" cy="2256"/>
            </a:xfrm>
            <a:prstGeom prst="rect">
              <a:avLst/>
            </a:prstGeom>
            <a:solidFill>
              <a:srgbClr val="FFFF66"/>
            </a:solidFill>
            <a:ln w="25400">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22537" name="Line 6">
              <a:extLst>
                <a:ext uri="{FF2B5EF4-FFF2-40B4-BE49-F238E27FC236}">
                  <a16:creationId xmlns:a16="http://schemas.microsoft.com/office/drawing/2014/main" id="{9C751B3B-59F3-7244-95A8-9967D89BEF49}"/>
                </a:ext>
              </a:extLst>
            </p:cNvPr>
            <p:cNvSpPr>
              <a:spLocks noChangeShapeType="1"/>
            </p:cNvSpPr>
            <p:nvPr/>
          </p:nvSpPr>
          <p:spPr bwMode="auto">
            <a:xfrm>
              <a:off x="2832" y="1776"/>
              <a:ext cx="0" cy="225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8" name="Line 7">
              <a:extLst>
                <a:ext uri="{FF2B5EF4-FFF2-40B4-BE49-F238E27FC236}">
                  <a16:creationId xmlns:a16="http://schemas.microsoft.com/office/drawing/2014/main" id="{54338CFF-1B0A-1640-8B23-BC0EFE7931C2}"/>
                </a:ext>
              </a:extLst>
            </p:cNvPr>
            <p:cNvSpPr>
              <a:spLocks noChangeShapeType="1"/>
            </p:cNvSpPr>
            <p:nvPr/>
          </p:nvSpPr>
          <p:spPr bwMode="auto">
            <a:xfrm>
              <a:off x="816" y="2857"/>
              <a:ext cx="403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29064" name="Text Box 8">
            <a:extLst>
              <a:ext uri="{FF2B5EF4-FFF2-40B4-BE49-F238E27FC236}">
                <a16:creationId xmlns:a16="http://schemas.microsoft.com/office/drawing/2014/main" id="{6AA1AE3B-C83B-4842-B2A2-9BDF7EA9304C}"/>
              </a:ext>
            </a:extLst>
          </p:cNvPr>
          <p:cNvSpPr txBox="1">
            <a:spLocks noChangeArrowheads="1"/>
          </p:cNvSpPr>
          <p:nvPr/>
        </p:nvSpPr>
        <p:spPr bwMode="auto">
          <a:xfrm>
            <a:off x="1403350" y="3122613"/>
            <a:ext cx="2971800" cy="1311275"/>
          </a:xfrm>
          <a:prstGeom prst="rect">
            <a:avLst/>
          </a:prstGeom>
          <a:solidFill>
            <a:srgbClr val="FFFF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buClr>
                <a:schemeClr val="accent1"/>
              </a:buClr>
              <a:buFont typeface="Wingdings" pitchFamily="2" charset="2"/>
              <a:buNone/>
            </a:pPr>
            <a:r>
              <a:rPr kumimoji="1" lang="en-US" altLang="en-US" sz="2000" b="1">
                <a:latin typeface="Verdana" panose="020B0604030504040204" pitchFamily="34" charset="0"/>
              </a:rPr>
              <a:t>Emission Sources</a:t>
            </a:r>
            <a:r>
              <a:rPr kumimoji="1" lang="en-US" altLang="en-US" sz="2000">
                <a:latin typeface="Times New Roman" panose="02020603050405020304" pitchFamily="18" charset="0"/>
              </a:rPr>
              <a:t> </a:t>
            </a:r>
            <a:br>
              <a:rPr kumimoji="1" lang="en-US" altLang="en-US" sz="2000">
                <a:latin typeface="Times New Roman" panose="02020603050405020304" pitchFamily="18" charset="0"/>
              </a:rPr>
            </a:br>
            <a:r>
              <a:rPr kumimoji="1" lang="en-US" altLang="en-US" sz="2000">
                <a:latin typeface="Times New Roman" panose="02020603050405020304" pitchFamily="18" charset="0"/>
              </a:rPr>
              <a:t>Clocks, clock lines, data lines; switching power supplies</a:t>
            </a:r>
          </a:p>
        </p:txBody>
      </p:sp>
      <p:sp>
        <p:nvSpPr>
          <p:cNvPr id="429065" name="Text Box 9">
            <a:extLst>
              <a:ext uri="{FF2B5EF4-FFF2-40B4-BE49-F238E27FC236}">
                <a16:creationId xmlns:a16="http://schemas.microsoft.com/office/drawing/2014/main" id="{0F2C90C8-5D25-BD48-A85C-D8CD5A33F660}"/>
              </a:ext>
            </a:extLst>
          </p:cNvPr>
          <p:cNvSpPr txBox="1">
            <a:spLocks noChangeArrowheads="1"/>
          </p:cNvSpPr>
          <p:nvPr/>
        </p:nvSpPr>
        <p:spPr bwMode="auto">
          <a:xfrm>
            <a:off x="4643438" y="3122613"/>
            <a:ext cx="2971800" cy="1311275"/>
          </a:xfrm>
          <a:prstGeom prst="rect">
            <a:avLst/>
          </a:prstGeom>
          <a:solidFill>
            <a:srgbClr val="FFFF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buClr>
                <a:schemeClr val="accent1"/>
              </a:buClr>
              <a:buFont typeface="Wingdings" pitchFamily="2" charset="2"/>
              <a:buNone/>
            </a:pPr>
            <a:r>
              <a:rPr kumimoji="1" lang="en-US" altLang="en-US" sz="2000" b="1">
                <a:latin typeface="Verdana" panose="020B0604030504040204" pitchFamily="34" charset="0"/>
              </a:rPr>
              <a:t>Susceptibility</a:t>
            </a:r>
            <a:r>
              <a:rPr kumimoji="1" lang="en-US" altLang="en-US" sz="2000">
                <a:latin typeface="Times New Roman" panose="02020603050405020304" pitchFamily="18" charset="0"/>
              </a:rPr>
              <a:t> </a:t>
            </a:r>
            <a:br>
              <a:rPr kumimoji="1" lang="en-US" altLang="en-US" sz="2000">
                <a:latin typeface="Times New Roman" panose="02020603050405020304" pitchFamily="18" charset="0"/>
              </a:rPr>
            </a:br>
            <a:r>
              <a:rPr kumimoji="1" lang="en-US" altLang="en-US" sz="2000">
                <a:latin typeface="Times New Roman" panose="02020603050405020304" pitchFamily="18" charset="0"/>
              </a:rPr>
              <a:t>Clock lines &amp; data lines poorly laid out, improperly terminated</a:t>
            </a:r>
          </a:p>
        </p:txBody>
      </p:sp>
      <p:sp>
        <p:nvSpPr>
          <p:cNvPr id="429066" name="Text Box 10">
            <a:extLst>
              <a:ext uri="{FF2B5EF4-FFF2-40B4-BE49-F238E27FC236}">
                <a16:creationId xmlns:a16="http://schemas.microsoft.com/office/drawing/2014/main" id="{12501951-C465-2A44-AE22-EA5FA45B394B}"/>
              </a:ext>
            </a:extLst>
          </p:cNvPr>
          <p:cNvSpPr txBox="1">
            <a:spLocks noChangeArrowheads="1"/>
          </p:cNvSpPr>
          <p:nvPr/>
        </p:nvSpPr>
        <p:spPr bwMode="auto">
          <a:xfrm>
            <a:off x="1403350" y="4706938"/>
            <a:ext cx="3048000" cy="1739900"/>
          </a:xfrm>
          <a:prstGeom prst="rect">
            <a:avLst/>
          </a:prstGeom>
          <a:solidFill>
            <a:srgbClr val="FFFF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buClr>
                <a:schemeClr val="accent1"/>
              </a:buClr>
              <a:buFont typeface="Wingdings" pitchFamily="2" charset="2"/>
              <a:buNone/>
            </a:pPr>
            <a:r>
              <a:rPr kumimoji="1" lang="en-US" altLang="en-US" sz="2000" b="1">
                <a:latin typeface="Verdana" panose="020B0604030504040204" pitchFamily="34" charset="0"/>
              </a:rPr>
              <a:t>Solutions</a:t>
            </a:r>
            <a:r>
              <a:rPr kumimoji="1" lang="en-US" altLang="en-US" sz="2000">
                <a:latin typeface="Times New Roman" panose="02020603050405020304" pitchFamily="18" charset="0"/>
              </a:rPr>
              <a:t> </a:t>
            </a:r>
            <a:br>
              <a:rPr kumimoji="1" lang="en-US" altLang="en-US" sz="2000">
                <a:latin typeface="Times New Roman" panose="02020603050405020304" pitchFamily="18" charset="0"/>
              </a:rPr>
            </a:br>
            <a:r>
              <a:rPr kumimoji="1" lang="en-US" altLang="en-US" sz="2000">
                <a:latin typeface="Times New Roman" panose="02020603050405020304" pitchFamily="18" charset="0"/>
              </a:rPr>
              <a:t>Balanced transmission lines, proper terminations, groundplanes, shielding, limited rise &amp; fall time drivers</a:t>
            </a:r>
          </a:p>
        </p:txBody>
      </p:sp>
      <p:sp>
        <p:nvSpPr>
          <p:cNvPr id="429067" name="Text Box 11">
            <a:extLst>
              <a:ext uri="{FF2B5EF4-FFF2-40B4-BE49-F238E27FC236}">
                <a16:creationId xmlns:a16="http://schemas.microsoft.com/office/drawing/2014/main" id="{A410ADDC-73AA-0B49-9B92-15E2D0B39FBF}"/>
              </a:ext>
            </a:extLst>
          </p:cNvPr>
          <p:cNvSpPr txBox="1">
            <a:spLocks noChangeArrowheads="1"/>
          </p:cNvSpPr>
          <p:nvPr/>
        </p:nvSpPr>
        <p:spPr bwMode="auto">
          <a:xfrm>
            <a:off x="4643438" y="4849813"/>
            <a:ext cx="2971800" cy="1311275"/>
          </a:xfrm>
          <a:prstGeom prst="rect">
            <a:avLst/>
          </a:prstGeom>
          <a:solidFill>
            <a:srgbClr val="FFFF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buClr>
                <a:schemeClr val="accent1"/>
              </a:buClr>
              <a:buFont typeface="Wingdings" pitchFamily="2" charset="2"/>
              <a:buNone/>
            </a:pPr>
            <a:r>
              <a:rPr kumimoji="1" lang="en-US" altLang="en-US" sz="2000" b="1">
                <a:latin typeface="Verdana" panose="020B0604030504040204" pitchFamily="34" charset="0"/>
              </a:rPr>
              <a:t>Solutions</a:t>
            </a:r>
            <a:r>
              <a:rPr kumimoji="1" lang="en-US" altLang="en-US" sz="2000">
                <a:latin typeface="Times New Roman" panose="02020603050405020304" pitchFamily="18" charset="0"/>
              </a:rPr>
              <a:t> </a:t>
            </a:r>
            <a:br>
              <a:rPr kumimoji="1" lang="en-US" altLang="en-US" sz="2000">
                <a:latin typeface="Times New Roman" panose="02020603050405020304" pitchFamily="18" charset="0"/>
              </a:rPr>
            </a:br>
            <a:r>
              <a:rPr kumimoji="1" lang="en-US" altLang="en-US" sz="2000">
                <a:latin typeface="Times New Roman" panose="02020603050405020304" pitchFamily="18" charset="0"/>
              </a:rPr>
              <a:t>Shielding, layout, filtering, groundplanes, differential line receivers</a:t>
            </a:r>
          </a:p>
        </p:txBody>
      </p:sp>
      <p:sp>
        <p:nvSpPr>
          <p:cNvPr id="12" name="Rectangle 2">
            <a:extLst>
              <a:ext uri="{FF2B5EF4-FFF2-40B4-BE49-F238E27FC236}">
                <a16:creationId xmlns:a16="http://schemas.microsoft.com/office/drawing/2014/main" id="{C42AAEAA-5BC5-784B-BD16-1403A9C6A48B}"/>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Overview of Radiated EM Interference (EMI)</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2906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2906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2906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29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4" grpId="0" animBg="1" autoUpdateAnimBg="0"/>
      <p:bldP spid="429065" grpId="0" animBg="1" autoUpdateAnimBg="0"/>
      <p:bldP spid="429066" grpId="0" animBg="1" autoUpdateAnimBg="0"/>
      <p:bldP spid="42906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3">
            <a:extLst>
              <a:ext uri="{FF2B5EF4-FFF2-40B4-BE49-F238E27FC236}">
                <a16:creationId xmlns:a16="http://schemas.microsoft.com/office/drawing/2014/main" id="{3B850F91-1EDC-2944-BBC2-B44688D91D4C}"/>
              </a:ext>
            </a:extLst>
          </p:cNvPr>
          <p:cNvSpPr>
            <a:spLocks noGrp="1" noChangeArrowheads="1"/>
          </p:cNvSpPr>
          <p:nvPr>
            <p:ph idx="1"/>
          </p:nvPr>
        </p:nvSpPr>
        <p:spPr>
          <a:xfrm>
            <a:off x="914400" y="1219200"/>
            <a:ext cx="7413625" cy="990600"/>
          </a:xfrm>
        </p:spPr>
        <p:txBody>
          <a:bodyPr/>
          <a:lstStyle/>
          <a:p>
            <a:pPr eaLnBrk="1" hangingPunct="1"/>
            <a:r>
              <a:rPr lang="en-US" altLang="en-US" sz="2800" i="1">
                <a:latin typeface="Calibri" panose="020F0502020204030204" pitchFamily="34" charset="0"/>
                <a:ea typeface="ＭＳ Ｐゴシック" panose="020B0600070205080204" pitchFamily="34" charset="-128"/>
              </a:rPr>
              <a:t>Conducted</a:t>
            </a:r>
            <a:r>
              <a:rPr lang="en-US" altLang="en-US" sz="2800">
                <a:latin typeface="Calibri" panose="020F0502020204030204" pitchFamily="34" charset="0"/>
                <a:ea typeface="ＭＳ Ｐゴシック" panose="020B0600070205080204" pitchFamily="34" charset="-128"/>
              </a:rPr>
              <a:t> EMI is most often found in the frequency range of several kHz to 30 MHz (according to the Standards). </a:t>
            </a:r>
          </a:p>
        </p:txBody>
      </p:sp>
      <p:grpSp>
        <p:nvGrpSpPr>
          <p:cNvPr id="2" name="Group 4">
            <a:extLst>
              <a:ext uri="{FF2B5EF4-FFF2-40B4-BE49-F238E27FC236}">
                <a16:creationId xmlns:a16="http://schemas.microsoft.com/office/drawing/2014/main" id="{3C515171-D5CF-3E44-AC2B-6649AD5D92E7}"/>
              </a:ext>
            </a:extLst>
          </p:cNvPr>
          <p:cNvGrpSpPr>
            <a:grpSpLocks/>
          </p:cNvGrpSpPr>
          <p:nvPr/>
        </p:nvGrpSpPr>
        <p:grpSpPr bwMode="auto">
          <a:xfrm>
            <a:off x="1295400" y="2727325"/>
            <a:ext cx="6400800" cy="3581400"/>
            <a:chOff x="816" y="1776"/>
            <a:chExt cx="4032" cy="2256"/>
          </a:xfrm>
        </p:grpSpPr>
        <p:sp>
          <p:nvSpPr>
            <p:cNvPr id="24584" name="Rectangle 5">
              <a:extLst>
                <a:ext uri="{FF2B5EF4-FFF2-40B4-BE49-F238E27FC236}">
                  <a16:creationId xmlns:a16="http://schemas.microsoft.com/office/drawing/2014/main" id="{D42C8D96-77A0-4F40-81F5-32F15420D371}"/>
                </a:ext>
              </a:extLst>
            </p:cNvPr>
            <p:cNvSpPr>
              <a:spLocks noChangeArrowheads="1"/>
            </p:cNvSpPr>
            <p:nvPr/>
          </p:nvSpPr>
          <p:spPr bwMode="auto">
            <a:xfrm>
              <a:off x="816" y="1776"/>
              <a:ext cx="4032" cy="2256"/>
            </a:xfrm>
            <a:prstGeom prst="rect">
              <a:avLst/>
            </a:prstGeom>
            <a:solidFill>
              <a:srgbClr val="FFFF66"/>
            </a:solidFill>
            <a:ln w="25400">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24585" name="Line 6">
              <a:extLst>
                <a:ext uri="{FF2B5EF4-FFF2-40B4-BE49-F238E27FC236}">
                  <a16:creationId xmlns:a16="http://schemas.microsoft.com/office/drawing/2014/main" id="{2F0641BE-99A9-D04E-BC07-3BFEF5C23281}"/>
                </a:ext>
              </a:extLst>
            </p:cNvPr>
            <p:cNvSpPr>
              <a:spLocks noChangeShapeType="1"/>
            </p:cNvSpPr>
            <p:nvPr/>
          </p:nvSpPr>
          <p:spPr bwMode="auto">
            <a:xfrm>
              <a:off x="2832" y="1776"/>
              <a:ext cx="0" cy="225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586" name="Line 7">
              <a:extLst>
                <a:ext uri="{FF2B5EF4-FFF2-40B4-BE49-F238E27FC236}">
                  <a16:creationId xmlns:a16="http://schemas.microsoft.com/office/drawing/2014/main" id="{D14A9264-F7DE-6F41-952A-CE968123991B}"/>
                </a:ext>
              </a:extLst>
            </p:cNvPr>
            <p:cNvSpPr>
              <a:spLocks noChangeShapeType="1"/>
            </p:cNvSpPr>
            <p:nvPr/>
          </p:nvSpPr>
          <p:spPr bwMode="auto">
            <a:xfrm>
              <a:off x="816" y="2857"/>
              <a:ext cx="403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31112" name="Text Box 8">
            <a:extLst>
              <a:ext uri="{FF2B5EF4-FFF2-40B4-BE49-F238E27FC236}">
                <a16:creationId xmlns:a16="http://schemas.microsoft.com/office/drawing/2014/main" id="{E62A0846-6A83-DB47-BBF8-B5DB491254EC}"/>
              </a:ext>
            </a:extLst>
          </p:cNvPr>
          <p:cNvSpPr txBox="1">
            <a:spLocks noChangeArrowheads="1"/>
          </p:cNvSpPr>
          <p:nvPr/>
        </p:nvSpPr>
        <p:spPr bwMode="auto">
          <a:xfrm>
            <a:off x="1384300" y="2903538"/>
            <a:ext cx="2971800" cy="1311275"/>
          </a:xfrm>
          <a:prstGeom prst="rect">
            <a:avLst/>
          </a:prstGeom>
          <a:solidFill>
            <a:srgbClr val="FFFF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buClr>
                <a:schemeClr val="accent1"/>
              </a:buClr>
              <a:buFont typeface="Wingdings" pitchFamily="2" charset="2"/>
              <a:buNone/>
            </a:pPr>
            <a:r>
              <a:rPr kumimoji="1" lang="en-US" altLang="en-US" sz="2000" b="1">
                <a:latin typeface="Verdana" panose="020B0604030504040204" pitchFamily="34" charset="0"/>
              </a:rPr>
              <a:t>Emission Sources </a:t>
            </a:r>
            <a:br>
              <a:rPr kumimoji="1" lang="en-US" altLang="en-US" sz="2000" b="1">
                <a:latin typeface="Verdana" panose="020B0604030504040204" pitchFamily="34" charset="0"/>
              </a:rPr>
            </a:br>
            <a:r>
              <a:rPr kumimoji="1" lang="en-US" altLang="en-US" sz="2000">
                <a:latin typeface="Times New Roman" panose="02020603050405020304" pitchFamily="18" charset="0"/>
              </a:rPr>
              <a:t>Power supplies (switching), power rails, motors, relays</a:t>
            </a:r>
          </a:p>
        </p:txBody>
      </p:sp>
      <p:sp>
        <p:nvSpPr>
          <p:cNvPr id="431113" name="Text Box 9">
            <a:extLst>
              <a:ext uri="{FF2B5EF4-FFF2-40B4-BE49-F238E27FC236}">
                <a16:creationId xmlns:a16="http://schemas.microsoft.com/office/drawing/2014/main" id="{210A4EB3-2EB6-AC4A-928D-2DDAF016BB75}"/>
              </a:ext>
            </a:extLst>
          </p:cNvPr>
          <p:cNvSpPr txBox="1">
            <a:spLocks noChangeArrowheads="1"/>
          </p:cNvSpPr>
          <p:nvPr/>
        </p:nvSpPr>
        <p:spPr bwMode="auto">
          <a:xfrm>
            <a:off x="4572000" y="2901950"/>
            <a:ext cx="2971800" cy="1311275"/>
          </a:xfrm>
          <a:prstGeom prst="rect">
            <a:avLst/>
          </a:prstGeom>
          <a:solidFill>
            <a:srgbClr val="FFFF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buClr>
                <a:schemeClr val="accent1"/>
              </a:buClr>
              <a:buFont typeface="Wingdings" pitchFamily="2" charset="2"/>
              <a:buNone/>
            </a:pPr>
            <a:r>
              <a:rPr kumimoji="1" lang="en-US" altLang="en-US" sz="2000" b="1">
                <a:latin typeface="Verdana" panose="020B0604030504040204" pitchFamily="34" charset="0"/>
              </a:rPr>
              <a:t>Susceptibility </a:t>
            </a:r>
            <a:br>
              <a:rPr kumimoji="1" lang="en-US" altLang="en-US" sz="2000" b="1">
                <a:latin typeface="Verdana" panose="020B0604030504040204" pitchFamily="34" charset="0"/>
              </a:rPr>
            </a:br>
            <a:r>
              <a:rPr kumimoji="1" lang="en-US" altLang="en-US" sz="2000">
                <a:latin typeface="Times New Roman" panose="02020603050405020304" pitchFamily="18" charset="0"/>
              </a:rPr>
              <a:t>A.C. power cord poorly filtered, power rails poorly decoupled </a:t>
            </a:r>
          </a:p>
        </p:txBody>
      </p:sp>
      <p:sp>
        <p:nvSpPr>
          <p:cNvPr id="431114" name="Text Box 10">
            <a:extLst>
              <a:ext uri="{FF2B5EF4-FFF2-40B4-BE49-F238E27FC236}">
                <a16:creationId xmlns:a16="http://schemas.microsoft.com/office/drawing/2014/main" id="{DC96F80F-0B4B-9C47-8435-A822710E657D}"/>
              </a:ext>
            </a:extLst>
          </p:cNvPr>
          <p:cNvSpPr txBox="1">
            <a:spLocks noChangeArrowheads="1"/>
          </p:cNvSpPr>
          <p:nvPr/>
        </p:nvSpPr>
        <p:spPr bwMode="auto">
          <a:xfrm>
            <a:off x="1358900" y="4538663"/>
            <a:ext cx="3048000" cy="1465262"/>
          </a:xfrm>
          <a:prstGeom prst="rect">
            <a:avLst/>
          </a:prstGeom>
          <a:solidFill>
            <a:srgbClr val="FFFF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buClr>
                <a:schemeClr val="accent1"/>
              </a:buClr>
              <a:buFont typeface="Wingdings" pitchFamily="2" charset="2"/>
              <a:buNone/>
            </a:pPr>
            <a:r>
              <a:rPr kumimoji="1" lang="en-US" altLang="en-US" sz="2000" b="1">
                <a:latin typeface="Verdana" panose="020B0604030504040204" pitchFamily="34" charset="0"/>
              </a:rPr>
              <a:t>Solutions</a:t>
            </a:r>
            <a:r>
              <a:rPr kumimoji="1" lang="en-US" altLang="en-US" sz="2000">
                <a:latin typeface="Times New Roman" panose="02020603050405020304" pitchFamily="18" charset="0"/>
              </a:rPr>
              <a:t> </a:t>
            </a:r>
            <a:br>
              <a:rPr kumimoji="1" lang="en-US" altLang="en-US" sz="2000">
                <a:latin typeface="Times New Roman" panose="02020603050405020304" pitchFamily="18" charset="0"/>
              </a:rPr>
            </a:br>
            <a:r>
              <a:rPr kumimoji="1" lang="en-US" altLang="en-US" sz="2000">
                <a:latin typeface="Times New Roman" panose="02020603050405020304" pitchFamily="18" charset="0"/>
              </a:rPr>
              <a:t>Good bypassing &amp; decoupling practices, layout, groundplanes, shielding </a:t>
            </a:r>
          </a:p>
        </p:txBody>
      </p:sp>
      <p:sp>
        <p:nvSpPr>
          <p:cNvPr id="431115" name="Text Box 11">
            <a:extLst>
              <a:ext uri="{FF2B5EF4-FFF2-40B4-BE49-F238E27FC236}">
                <a16:creationId xmlns:a16="http://schemas.microsoft.com/office/drawing/2014/main" id="{1A111766-DF95-6241-A24A-A010E914B9FC}"/>
              </a:ext>
            </a:extLst>
          </p:cNvPr>
          <p:cNvSpPr txBox="1">
            <a:spLocks noChangeArrowheads="1"/>
          </p:cNvSpPr>
          <p:nvPr/>
        </p:nvSpPr>
        <p:spPr bwMode="auto">
          <a:xfrm>
            <a:off x="4579938" y="4503738"/>
            <a:ext cx="2971800" cy="1616075"/>
          </a:xfrm>
          <a:prstGeom prst="rect">
            <a:avLst/>
          </a:prstGeom>
          <a:solidFill>
            <a:srgbClr val="FFFF66"/>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buClr>
                <a:schemeClr val="accent1"/>
              </a:buClr>
              <a:buFont typeface="Wingdings" pitchFamily="2" charset="2"/>
              <a:buNone/>
            </a:pPr>
            <a:r>
              <a:rPr kumimoji="1" lang="en-US" altLang="en-US" sz="2000" b="1">
                <a:latin typeface="Verdana" panose="020B0604030504040204" pitchFamily="34" charset="0"/>
              </a:rPr>
              <a:t>Solutions </a:t>
            </a:r>
            <a:br>
              <a:rPr kumimoji="1" lang="en-US" altLang="en-US" sz="2000" b="1">
                <a:latin typeface="Verdana" panose="020B0604030504040204" pitchFamily="34" charset="0"/>
              </a:rPr>
            </a:br>
            <a:r>
              <a:rPr kumimoji="1" lang="en-US" altLang="en-US" sz="2000">
                <a:latin typeface="Times New Roman" panose="02020603050405020304" pitchFamily="18" charset="0"/>
              </a:rPr>
              <a:t>Good bypassing &amp; de-coupling practices, layout, groundplanes, shielding, power line filtering</a:t>
            </a:r>
          </a:p>
        </p:txBody>
      </p:sp>
      <p:sp>
        <p:nvSpPr>
          <p:cNvPr id="13" name="Rectangle 2">
            <a:extLst>
              <a:ext uri="{FF2B5EF4-FFF2-40B4-BE49-F238E27FC236}">
                <a16:creationId xmlns:a16="http://schemas.microsoft.com/office/drawing/2014/main" id="{80E553B9-50D7-6445-87C7-F7A97A0DF398}"/>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Overview of Conducted EM Interference (EMI)</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311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3111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3111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31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2" grpId="0" animBg="1" autoUpdateAnimBg="0"/>
      <p:bldP spid="431113" grpId="0" animBg="1" autoUpdateAnimBg="0"/>
      <p:bldP spid="431114" grpId="0" animBg="1" autoUpdateAnimBg="0"/>
      <p:bldP spid="43111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Object 3">
            <a:extLst>
              <a:ext uri="{FF2B5EF4-FFF2-40B4-BE49-F238E27FC236}">
                <a16:creationId xmlns:a16="http://schemas.microsoft.com/office/drawing/2014/main" id="{7E4E3E73-317F-BE46-BB35-B494A748C0F1}"/>
              </a:ext>
            </a:extLst>
          </p:cNvPr>
          <p:cNvGraphicFramePr>
            <a:graphicFrameLocks noChangeAspect="1"/>
          </p:cNvGraphicFramePr>
          <p:nvPr/>
        </p:nvGraphicFramePr>
        <p:xfrm>
          <a:off x="4267200" y="3352800"/>
          <a:ext cx="547688" cy="547688"/>
        </p:xfrm>
        <a:graphic>
          <a:graphicData uri="http://schemas.openxmlformats.org/presentationml/2006/ole">
            <mc:AlternateContent xmlns:mc="http://schemas.openxmlformats.org/markup-compatibility/2006">
              <mc:Choice xmlns:v="urn:schemas-microsoft-com:vml" Requires="v">
                <p:oleObj name="Photo Editor Photo" r:id="rId3" imgW="914400" imgH="914400" progId="MSPhotoEd.3">
                  <p:embed/>
                </p:oleObj>
              </mc:Choice>
              <mc:Fallback>
                <p:oleObj name="Photo Editor Photo" r:id="rId3" imgW="914400" imgH="914400"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352800"/>
                        <a:ext cx="5476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6626" name="Object 4">
            <a:extLst>
              <a:ext uri="{FF2B5EF4-FFF2-40B4-BE49-F238E27FC236}">
                <a16:creationId xmlns:a16="http://schemas.microsoft.com/office/drawing/2014/main" id="{A24F13F3-1EBA-8241-ABFE-453A6137432A}"/>
              </a:ext>
            </a:extLst>
          </p:cNvPr>
          <p:cNvGraphicFramePr>
            <a:graphicFrameLocks noChangeAspect="1"/>
          </p:cNvGraphicFramePr>
          <p:nvPr/>
        </p:nvGraphicFramePr>
        <p:xfrm>
          <a:off x="4333875" y="3571875"/>
          <a:ext cx="547688" cy="547688"/>
        </p:xfrm>
        <a:graphic>
          <a:graphicData uri="http://schemas.openxmlformats.org/presentationml/2006/ole">
            <mc:AlternateContent xmlns:mc="http://schemas.openxmlformats.org/markup-compatibility/2006">
              <mc:Choice xmlns:v="urn:schemas-microsoft-com:vml" Requires="v">
                <p:oleObj name="Photo Editor Photo" r:id="rId5" imgW="914400" imgH="914400" progId="MSPhotoEd.3">
                  <p:embed/>
                </p:oleObj>
              </mc:Choice>
              <mc:Fallback>
                <p:oleObj name="Photo Editor Photo" r:id="rId5" imgW="914400" imgH="914400"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75" y="3571875"/>
                        <a:ext cx="5476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4341" name="Picture 5">
            <a:extLst>
              <a:ext uri="{FF2B5EF4-FFF2-40B4-BE49-F238E27FC236}">
                <a16:creationId xmlns:a16="http://schemas.microsoft.com/office/drawing/2014/main" id="{D951A697-173A-3C42-8FD9-B120709A2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4561"/>
          <a:stretch>
            <a:fillRect/>
          </a:stretch>
        </p:blipFill>
        <p:spPr bwMode="auto">
          <a:xfrm>
            <a:off x="752475" y="2047875"/>
            <a:ext cx="7840663" cy="2438400"/>
          </a:xfrm>
          <a:prstGeom prst="rect">
            <a:avLst/>
          </a:prstGeom>
          <a:solidFill>
            <a:schemeClr val="bg1"/>
          </a:solidFill>
          <a:ln w="25400">
            <a:solidFill>
              <a:srgbClr val="FF0000"/>
            </a:solidFill>
            <a:miter lim="800000"/>
            <a:headEnd/>
            <a:tailEnd/>
          </a:ln>
          <a:effectLst>
            <a:outerShdw blurRad="63500" dist="107763" dir="2700000" algn="ctr" rotWithShape="0">
              <a:schemeClr val="bg2">
                <a:alpha val="74998"/>
              </a:schemeClr>
            </a:outerShdw>
          </a:effectLst>
        </p:spPr>
      </p:pic>
      <p:grpSp>
        <p:nvGrpSpPr>
          <p:cNvPr id="2" name="Group 6">
            <a:extLst>
              <a:ext uri="{FF2B5EF4-FFF2-40B4-BE49-F238E27FC236}">
                <a16:creationId xmlns:a16="http://schemas.microsoft.com/office/drawing/2014/main" id="{8097490D-D6CF-6245-914A-FEE47863CC97}"/>
              </a:ext>
            </a:extLst>
          </p:cNvPr>
          <p:cNvGrpSpPr>
            <a:grpSpLocks/>
          </p:cNvGrpSpPr>
          <p:nvPr/>
        </p:nvGrpSpPr>
        <p:grpSpPr bwMode="auto">
          <a:xfrm>
            <a:off x="752475" y="2047875"/>
            <a:ext cx="7829550" cy="2428875"/>
            <a:chOff x="432" y="1152"/>
            <a:chExt cx="4932" cy="1530"/>
          </a:xfrm>
        </p:grpSpPr>
        <p:sp>
          <p:nvSpPr>
            <p:cNvPr id="26639" name="Rectangle 7">
              <a:extLst>
                <a:ext uri="{FF2B5EF4-FFF2-40B4-BE49-F238E27FC236}">
                  <a16:creationId xmlns:a16="http://schemas.microsoft.com/office/drawing/2014/main" id="{5440CE22-6C2C-1E47-96E0-83E363EA6BE0}"/>
                </a:ext>
              </a:extLst>
            </p:cNvPr>
            <p:cNvSpPr>
              <a:spLocks noChangeArrowheads="1"/>
            </p:cNvSpPr>
            <p:nvPr/>
          </p:nvSpPr>
          <p:spPr bwMode="auto">
            <a:xfrm>
              <a:off x="2736" y="1152"/>
              <a:ext cx="2628" cy="1530"/>
            </a:xfrm>
            <a:prstGeom prst="rect">
              <a:avLst/>
            </a:prstGeom>
            <a:solidFill>
              <a:srgbClr val="DDDDDD">
                <a:alpha val="74117"/>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26640" name="Rectangle 8">
              <a:extLst>
                <a:ext uri="{FF2B5EF4-FFF2-40B4-BE49-F238E27FC236}">
                  <a16:creationId xmlns:a16="http://schemas.microsoft.com/office/drawing/2014/main" id="{3D293304-7962-4949-9DE7-3386A0C4209D}"/>
                </a:ext>
              </a:extLst>
            </p:cNvPr>
            <p:cNvSpPr>
              <a:spLocks noChangeArrowheads="1"/>
            </p:cNvSpPr>
            <p:nvPr/>
          </p:nvSpPr>
          <p:spPr bwMode="auto">
            <a:xfrm>
              <a:off x="432" y="1920"/>
              <a:ext cx="2304" cy="756"/>
            </a:xfrm>
            <a:prstGeom prst="rect">
              <a:avLst/>
            </a:prstGeom>
            <a:solidFill>
              <a:srgbClr val="DDDDDD">
                <a:alpha val="74117"/>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3" name="Group 9">
            <a:extLst>
              <a:ext uri="{FF2B5EF4-FFF2-40B4-BE49-F238E27FC236}">
                <a16:creationId xmlns:a16="http://schemas.microsoft.com/office/drawing/2014/main" id="{404AA310-D19B-B049-8A3C-91DBA0845B68}"/>
              </a:ext>
            </a:extLst>
          </p:cNvPr>
          <p:cNvGrpSpPr>
            <a:grpSpLocks/>
          </p:cNvGrpSpPr>
          <p:nvPr/>
        </p:nvGrpSpPr>
        <p:grpSpPr bwMode="auto">
          <a:xfrm>
            <a:off x="752475" y="2009775"/>
            <a:ext cx="7829550" cy="2428875"/>
            <a:chOff x="432" y="1152"/>
            <a:chExt cx="4932" cy="1530"/>
          </a:xfrm>
        </p:grpSpPr>
        <p:sp>
          <p:nvSpPr>
            <p:cNvPr id="26637" name="Rectangle 10">
              <a:extLst>
                <a:ext uri="{FF2B5EF4-FFF2-40B4-BE49-F238E27FC236}">
                  <a16:creationId xmlns:a16="http://schemas.microsoft.com/office/drawing/2014/main" id="{55C3877D-2A8B-274D-8A1E-91C18E0707EB}"/>
                </a:ext>
              </a:extLst>
            </p:cNvPr>
            <p:cNvSpPr>
              <a:spLocks noChangeArrowheads="1"/>
            </p:cNvSpPr>
            <p:nvPr/>
          </p:nvSpPr>
          <p:spPr bwMode="auto">
            <a:xfrm>
              <a:off x="2736" y="1152"/>
              <a:ext cx="2628" cy="1530"/>
            </a:xfrm>
            <a:prstGeom prst="rect">
              <a:avLst/>
            </a:prstGeom>
            <a:solidFill>
              <a:srgbClr val="DDDDDD">
                <a:alpha val="74117"/>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26638" name="Rectangle 11">
              <a:extLst>
                <a:ext uri="{FF2B5EF4-FFF2-40B4-BE49-F238E27FC236}">
                  <a16:creationId xmlns:a16="http://schemas.microsoft.com/office/drawing/2014/main" id="{3FD626C7-F221-6A43-9C2E-98A433967AC4}"/>
                </a:ext>
              </a:extLst>
            </p:cNvPr>
            <p:cNvSpPr>
              <a:spLocks noChangeArrowheads="1"/>
            </p:cNvSpPr>
            <p:nvPr/>
          </p:nvSpPr>
          <p:spPr bwMode="auto">
            <a:xfrm>
              <a:off x="432" y="1152"/>
              <a:ext cx="2304" cy="756"/>
            </a:xfrm>
            <a:prstGeom prst="rect">
              <a:avLst/>
            </a:prstGeom>
            <a:solidFill>
              <a:srgbClr val="DDDDDD">
                <a:alpha val="74117"/>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4" name="Group 12">
            <a:extLst>
              <a:ext uri="{FF2B5EF4-FFF2-40B4-BE49-F238E27FC236}">
                <a16:creationId xmlns:a16="http://schemas.microsoft.com/office/drawing/2014/main" id="{7880886F-242E-9D48-9732-2F6AA4CF10C4}"/>
              </a:ext>
            </a:extLst>
          </p:cNvPr>
          <p:cNvGrpSpPr>
            <a:grpSpLocks/>
          </p:cNvGrpSpPr>
          <p:nvPr/>
        </p:nvGrpSpPr>
        <p:grpSpPr bwMode="auto">
          <a:xfrm>
            <a:off x="742950" y="2047875"/>
            <a:ext cx="7829550" cy="2428875"/>
            <a:chOff x="432" y="1152"/>
            <a:chExt cx="4932" cy="1530"/>
          </a:xfrm>
        </p:grpSpPr>
        <p:sp>
          <p:nvSpPr>
            <p:cNvPr id="26635" name="Rectangle 13">
              <a:extLst>
                <a:ext uri="{FF2B5EF4-FFF2-40B4-BE49-F238E27FC236}">
                  <a16:creationId xmlns:a16="http://schemas.microsoft.com/office/drawing/2014/main" id="{D92F797A-0FB1-8048-B4BC-569E1F049034}"/>
                </a:ext>
              </a:extLst>
            </p:cNvPr>
            <p:cNvSpPr>
              <a:spLocks noChangeArrowheads="1"/>
            </p:cNvSpPr>
            <p:nvPr/>
          </p:nvSpPr>
          <p:spPr bwMode="auto">
            <a:xfrm>
              <a:off x="432" y="1152"/>
              <a:ext cx="2304" cy="1530"/>
            </a:xfrm>
            <a:prstGeom prst="rect">
              <a:avLst/>
            </a:prstGeom>
            <a:solidFill>
              <a:srgbClr val="DDDDDD">
                <a:alpha val="74117"/>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26636" name="Rectangle 14">
              <a:extLst>
                <a:ext uri="{FF2B5EF4-FFF2-40B4-BE49-F238E27FC236}">
                  <a16:creationId xmlns:a16="http://schemas.microsoft.com/office/drawing/2014/main" id="{A4798465-C57B-2845-B2C6-82465DF01F68}"/>
                </a:ext>
              </a:extLst>
            </p:cNvPr>
            <p:cNvSpPr>
              <a:spLocks noChangeArrowheads="1"/>
            </p:cNvSpPr>
            <p:nvPr/>
          </p:nvSpPr>
          <p:spPr bwMode="auto">
            <a:xfrm>
              <a:off x="2730" y="1152"/>
              <a:ext cx="2634" cy="822"/>
            </a:xfrm>
            <a:prstGeom prst="rect">
              <a:avLst/>
            </a:prstGeom>
            <a:solidFill>
              <a:srgbClr val="DDDDDD">
                <a:alpha val="74117"/>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5" name="Group 15">
            <a:extLst>
              <a:ext uri="{FF2B5EF4-FFF2-40B4-BE49-F238E27FC236}">
                <a16:creationId xmlns:a16="http://schemas.microsoft.com/office/drawing/2014/main" id="{E4248C63-E668-7D43-BD92-278E3DF2D52B}"/>
              </a:ext>
            </a:extLst>
          </p:cNvPr>
          <p:cNvGrpSpPr>
            <a:grpSpLocks/>
          </p:cNvGrpSpPr>
          <p:nvPr/>
        </p:nvGrpSpPr>
        <p:grpSpPr bwMode="auto">
          <a:xfrm>
            <a:off x="762000" y="2057400"/>
            <a:ext cx="7829550" cy="2428875"/>
            <a:chOff x="432" y="1152"/>
            <a:chExt cx="4932" cy="1530"/>
          </a:xfrm>
        </p:grpSpPr>
        <p:sp>
          <p:nvSpPr>
            <p:cNvPr id="26633" name="Rectangle 16">
              <a:extLst>
                <a:ext uri="{FF2B5EF4-FFF2-40B4-BE49-F238E27FC236}">
                  <a16:creationId xmlns:a16="http://schemas.microsoft.com/office/drawing/2014/main" id="{50EEF301-D6A5-4248-B508-FCCB8E0B2AA0}"/>
                </a:ext>
              </a:extLst>
            </p:cNvPr>
            <p:cNvSpPr>
              <a:spLocks noChangeArrowheads="1"/>
            </p:cNvSpPr>
            <p:nvPr/>
          </p:nvSpPr>
          <p:spPr bwMode="auto">
            <a:xfrm>
              <a:off x="432" y="1152"/>
              <a:ext cx="2304" cy="1530"/>
            </a:xfrm>
            <a:prstGeom prst="rect">
              <a:avLst/>
            </a:prstGeom>
            <a:solidFill>
              <a:srgbClr val="DDDDDD">
                <a:alpha val="74117"/>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26634" name="Rectangle 17">
              <a:extLst>
                <a:ext uri="{FF2B5EF4-FFF2-40B4-BE49-F238E27FC236}">
                  <a16:creationId xmlns:a16="http://schemas.microsoft.com/office/drawing/2014/main" id="{A49266A7-FA0A-0648-A06B-4BA61ACC26D2}"/>
                </a:ext>
              </a:extLst>
            </p:cNvPr>
            <p:cNvSpPr>
              <a:spLocks noChangeArrowheads="1"/>
            </p:cNvSpPr>
            <p:nvPr/>
          </p:nvSpPr>
          <p:spPr bwMode="auto">
            <a:xfrm>
              <a:off x="2730" y="1992"/>
              <a:ext cx="2634" cy="678"/>
            </a:xfrm>
            <a:prstGeom prst="rect">
              <a:avLst/>
            </a:prstGeom>
            <a:solidFill>
              <a:srgbClr val="DDDDDD">
                <a:alpha val="74117"/>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sp>
        <p:nvSpPr>
          <p:cNvPr id="18" name="Rectangle 2">
            <a:extLst>
              <a:ext uri="{FF2B5EF4-FFF2-40B4-BE49-F238E27FC236}">
                <a16:creationId xmlns:a16="http://schemas.microsoft.com/office/drawing/2014/main" id="{3AC7E482-4C8B-3E49-9E47-92AA394F4989}"/>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Categories of EMC Problems</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3" name="Rectangle 3">
            <a:extLst>
              <a:ext uri="{FF2B5EF4-FFF2-40B4-BE49-F238E27FC236}">
                <a16:creationId xmlns:a16="http://schemas.microsoft.com/office/drawing/2014/main" id="{CBC7482D-3CAE-B34E-826B-F866DBC065CE}"/>
              </a:ext>
            </a:extLst>
          </p:cNvPr>
          <p:cNvSpPr>
            <a:spLocks noGrp="1" noChangeArrowheads="1"/>
          </p:cNvSpPr>
          <p:nvPr>
            <p:ph idx="1"/>
          </p:nvPr>
        </p:nvSpPr>
        <p:spPr/>
        <p:txBody>
          <a:bodyPr/>
          <a:lstStyle/>
          <a:p>
            <a:pPr eaLnBrk="1" hangingPunct="1"/>
            <a:r>
              <a:rPr lang="en-US" altLang="en-US">
                <a:latin typeface="Calibri" panose="020F0502020204030204" pitchFamily="34" charset="0"/>
                <a:ea typeface="ＭＳ Ｐゴシック" panose="020B0600070205080204" pitchFamily="34" charset="-128"/>
              </a:rPr>
              <a:t>Natural Sources</a:t>
            </a:r>
          </a:p>
          <a:p>
            <a:pPr lvl="1" eaLnBrk="1" hangingPunct="1"/>
            <a:r>
              <a:rPr lang="en-US" altLang="en-US">
                <a:latin typeface="Calibri" panose="020F0502020204030204" pitchFamily="34" charset="0"/>
                <a:ea typeface="ＭＳ Ｐゴシック" panose="020B0600070205080204" pitchFamily="34" charset="-128"/>
              </a:rPr>
              <a:t>Lightning</a:t>
            </a:r>
          </a:p>
          <a:p>
            <a:pPr lvl="1" eaLnBrk="1" hangingPunct="1"/>
            <a:r>
              <a:rPr lang="en-US" altLang="en-US">
                <a:latin typeface="Calibri" panose="020F0502020204030204" pitchFamily="34" charset="0"/>
                <a:ea typeface="ＭＳ Ｐゴシック" panose="020B0600070205080204" pitchFamily="34" charset="-128"/>
              </a:rPr>
              <a:t>Electrostatic discharge (ESD)</a:t>
            </a:r>
          </a:p>
          <a:p>
            <a:pPr lvl="1" eaLnBrk="1" hangingPunct="1"/>
            <a:r>
              <a:rPr lang="en-US" altLang="en-US">
                <a:latin typeface="Calibri" panose="020F0502020204030204" pitchFamily="34" charset="0"/>
                <a:ea typeface="ＭＳ Ｐゴシック" panose="020B0600070205080204" pitchFamily="34" charset="-128"/>
              </a:rPr>
              <a:t>Triboelectric charging effects </a:t>
            </a:r>
          </a:p>
          <a:p>
            <a:pPr lvl="1" eaLnBrk="1" hangingPunct="1"/>
            <a:r>
              <a:rPr lang="en-US" altLang="en-US">
                <a:latin typeface="Calibri" panose="020F0502020204030204" pitchFamily="34" charset="0"/>
                <a:ea typeface="ＭＳ Ｐゴシック" panose="020B0600070205080204" pitchFamily="34" charset="-128"/>
              </a:rPr>
              <a:t>Solar &amp; cosmic noise, and</a:t>
            </a:r>
          </a:p>
          <a:p>
            <a:pPr lvl="1" eaLnBrk="1" hangingPunct="1"/>
            <a:r>
              <a:rPr lang="en-US" altLang="en-US">
                <a:latin typeface="Calibri" panose="020F0502020204030204" pitchFamily="34" charset="0"/>
                <a:ea typeface="ＭＳ Ｐゴシック" panose="020B0600070205080204" pitchFamily="34" charset="-128"/>
              </a:rPr>
              <a:t>Geomagnetic field effects</a:t>
            </a:r>
          </a:p>
        </p:txBody>
      </p:sp>
      <p:sp>
        <p:nvSpPr>
          <p:cNvPr id="4" name="Rectangle 2">
            <a:extLst>
              <a:ext uri="{FF2B5EF4-FFF2-40B4-BE49-F238E27FC236}">
                <a16:creationId xmlns:a16="http://schemas.microsoft.com/office/drawing/2014/main" id="{E42200A1-9314-064B-A92B-D03EA24EA448}"/>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There Are Many Different Types of Sources in EMC</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5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52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352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352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352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35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4">
            <a:extLst>
              <a:ext uri="{FF2B5EF4-FFF2-40B4-BE49-F238E27FC236}">
                <a16:creationId xmlns:a16="http://schemas.microsoft.com/office/drawing/2014/main" id="{75CBB624-BDFE-E949-B863-418938DC0612}"/>
              </a:ext>
            </a:extLst>
          </p:cNvPr>
          <p:cNvSpPr txBox="1">
            <a:spLocks noChangeArrowheads="1"/>
          </p:cNvSpPr>
          <p:nvPr/>
        </p:nvSpPr>
        <p:spPr bwMode="auto">
          <a:xfrm>
            <a:off x="0" y="0"/>
            <a:ext cx="9144000" cy="9239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ClrTx/>
              <a:buFontTx/>
              <a:buNone/>
            </a:pPr>
            <a:r>
              <a:rPr lang="en-US" altLang="en-US" sz="2400">
                <a:solidFill>
                  <a:srgbClr val="FFFFFF"/>
                </a:solidFill>
                <a:latin typeface="Calibri" panose="020F0502020204030204" pitchFamily="34" charset="0"/>
              </a:rPr>
              <a:t>Lightning Discharge</a:t>
            </a:r>
          </a:p>
          <a:p>
            <a:pPr eaLnBrk="1" hangingPunct="1">
              <a:lnSpc>
                <a:spcPct val="130000"/>
              </a:lnSpc>
              <a:spcBef>
                <a:spcPct val="0"/>
              </a:spcBef>
              <a:buClrTx/>
              <a:buFontTx/>
              <a:buNone/>
            </a:pPr>
            <a:r>
              <a:rPr lang="en-US" altLang="en-US" sz="1800" i="1">
                <a:solidFill>
                  <a:srgbClr val="FFFFFF"/>
                </a:solidFill>
                <a:latin typeface="Calibri" panose="020F0502020204030204" pitchFamily="34" charset="0"/>
              </a:rPr>
              <a:t>Lightning Incidence</a:t>
            </a:r>
          </a:p>
        </p:txBody>
      </p:sp>
      <p:sp>
        <p:nvSpPr>
          <p:cNvPr id="30722" name="Picture 5" descr="4_types_oflightning">
            <a:extLst>
              <a:ext uri="{FF2B5EF4-FFF2-40B4-BE49-F238E27FC236}">
                <a16:creationId xmlns:a16="http://schemas.microsoft.com/office/drawing/2014/main" id="{64C63304-EF68-AD4B-87B3-2B20A4A3597D}"/>
              </a:ext>
            </a:extLst>
          </p:cNvPr>
          <p:cNvSpPr>
            <a:spLocks noChangeAspect="1" noChangeArrowheads="1"/>
          </p:cNvSpPr>
          <p:nvPr/>
        </p:nvSpPr>
        <p:spPr bwMode="auto">
          <a:xfrm>
            <a:off x="1643063" y="1939925"/>
            <a:ext cx="5514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pic>
        <p:nvPicPr>
          <p:cNvPr id="30723" name="Picture 3" descr="C:\Users\ALEXANDER\Desktop\Global-Lightning-Strike-Map - копия.jpg">
            <a:extLst>
              <a:ext uri="{FF2B5EF4-FFF2-40B4-BE49-F238E27FC236}">
                <a16:creationId xmlns:a16="http://schemas.microsoft.com/office/drawing/2014/main" id="{87E038F3-CEB5-AD44-A299-714402679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2" r="862"/>
          <a:stretch>
            <a:fillRect/>
          </a:stretch>
        </p:blipFill>
        <p:spPr bwMode="auto">
          <a:xfrm>
            <a:off x="0" y="1052513"/>
            <a:ext cx="9144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C:\Users\ALEXANDER\Desktop\Global-Lightning-Strike-Map - копия (2).jpg">
            <a:extLst>
              <a:ext uri="{FF2B5EF4-FFF2-40B4-BE49-F238E27FC236}">
                <a16:creationId xmlns:a16="http://schemas.microsoft.com/office/drawing/2014/main" id="{40DAA1BF-5EDB-1949-A465-8C1AEE046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88" t="8618" r="40984" b="4256"/>
          <a:stretch>
            <a:fillRect/>
          </a:stretch>
        </p:blipFill>
        <p:spPr bwMode="auto">
          <a:xfrm rot="5400000">
            <a:off x="3886200" y="2024063"/>
            <a:ext cx="371475"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ED803F79-0633-374E-92CE-CFF1307491F1}"/>
              </a:ext>
            </a:extLst>
          </p:cNvPr>
          <p:cNvGraphicFramePr>
            <a:graphicFrameLocks noGrp="1"/>
          </p:cNvGraphicFramePr>
          <p:nvPr/>
        </p:nvGraphicFramePr>
        <p:xfrm>
          <a:off x="71438" y="5838825"/>
          <a:ext cx="7929562" cy="371475"/>
        </p:xfrm>
        <a:graphic>
          <a:graphicData uri="http://schemas.openxmlformats.org/drawingml/2006/table">
            <a:tbl>
              <a:tblPr/>
              <a:tblGrid>
                <a:gridCol w="495300">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96887">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gridCol w="495300">
                  <a:extLst>
                    <a:ext uri="{9D8B030D-6E8A-4147-A177-3AD203B41FA5}">
                      <a16:colId xmlns:a16="http://schemas.microsoft.com/office/drawing/2014/main" val="20004"/>
                    </a:ext>
                  </a:extLst>
                </a:gridCol>
                <a:gridCol w="495300">
                  <a:extLst>
                    <a:ext uri="{9D8B030D-6E8A-4147-A177-3AD203B41FA5}">
                      <a16:colId xmlns:a16="http://schemas.microsoft.com/office/drawing/2014/main" val="20005"/>
                    </a:ext>
                  </a:extLst>
                </a:gridCol>
                <a:gridCol w="495300">
                  <a:extLst>
                    <a:ext uri="{9D8B030D-6E8A-4147-A177-3AD203B41FA5}">
                      <a16:colId xmlns:a16="http://schemas.microsoft.com/office/drawing/2014/main" val="20006"/>
                    </a:ext>
                  </a:extLst>
                </a:gridCol>
                <a:gridCol w="496888">
                  <a:extLst>
                    <a:ext uri="{9D8B030D-6E8A-4147-A177-3AD203B41FA5}">
                      <a16:colId xmlns:a16="http://schemas.microsoft.com/office/drawing/2014/main" val="20007"/>
                    </a:ext>
                  </a:extLst>
                </a:gridCol>
                <a:gridCol w="495300">
                  <a:extLst>
                    <a:ext uri="{9D8B030D-6E8A-4147-A177-3AD203B41FA5}">
                      <a16:colId xmlns:a16="http://schemas.microsoft.com/office/drawing/2014/main" val="20008"/>
                    </a:ext>
                  </a:extLst>
                </a:gridCol>
                <a:gridCol w="495300">
                  <a:extLst>
                    <a:ext uri="{9D8B030D-6E8A-4147-A177-3AD203B41FA5}">
                      <a16:colId xmlns:a16="http://schemas.microsoft.com/office/drawing/2014/main" val="20009"/>
                    </a:ext>
                  </a:extLst>
                </a:gridCol>
                <a:gridCol w="495300">
                  <a:extLst>
                    <a:ext uri="{9D8B030D-6E8A-4147-A177-3AD203B41FA5}">
                      <a16:colId xmlns:a16="http://schemas.microsoft.com/office/drawing/2014/main" val="20010"/>
                    </a:ext>
                  </a:extLst>
                </a:gridCol>
                <a:gridCol w="495300">
                  <a:extLst>
                    <a:ext uri="{9D8B030D-6E8A-4147-A177-3AD203B41FA5}">
                      <a16:colId xmlns:a16="http://schemas.microsoft.com/office/drawing/2014/main" val="20011"/>
                    </a:ext>
                  </a:extLst>
                </a:gridCol>
                <a:gridCol w="495300">
                  <a:extLst>
                    <a:ext uri="{9D8B030D-6E8A-4147-A177-3AD203B41FA5}">
                      <a16:colId xmlns:a16="http://schemas.microsoft.com/office/drawing/2014/main" val="20012"/>
                    </a:ext>
                  </a:extLst>
                </a:gridCol>
                <a:gridCol w="496887">
                  <a:extLst>
                    <a:ext uri="{9D8B030D-6E8A-4147-A177-3AD203B41FA5}">
                      <a16:colId xmlns:a16="http://schemas.microsoft.com/office/drawing/2014/main" val="20013"/>
                    </a:ext>
                  </a:extLst>
                </a:gridCol>
                <a:gridCol w="495300">
                  <a:extLst>
                    <a:ext uri="{9D8B030D-6E8A-4147-A177-3AD203B41FA5}">
                      <a16:colId xmlns:a16="http://schemas.microsoft.com/office/drawing/2014/main" val="20014"/>
                    </a:ext>
                  </a:extLst>
                </a:gridCol>
                <a:gridCol w="495300">
                  <a:extLst>
                    <a:ext uri="{9D8B030D-6E8A-4147-A177-3AD203B41FA5}">
                      <a16:colId xmlns:a16="http://schemas.microsoft.com/office/drawing/2014/main" val="20015"/>
                    </a:ext>
                  </a:extLst>
                </a:gridCol>
              </a:tblGrid>
              <a:tr h="371475">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Verdana" charset="0"/>
                          <a:ea typeface="ＭＳ Ｐゴシック" charset="-128"/>
                        </a:rPr>
                        <a:t>0.2</a:t>
                      </a:r>
                      <a:endParaRPr kumimoji="0" lang="ru-RU" altLang="en-US" sz="1400" b="0" i="0" u="none" strike="noStrike" cap="none" normalizeH="0" baseline="0">
                        <a:ln>
                          <a:noFill/>
                        </a:ln>
                        <a:solidFill>
                          <a:schemeClr val="bg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Verdana" charset="0"/>
                          <a:ea typeface="ＭＳ Ｐゴシック" charset="-128"/>
                        </a:rPr>
                        <a:t>0.4</a:t>
                      </a:r>
                      <a:endParaRPr kumimoji="0" lang="ru-RU" altLang="en-US" sz="1400" b="0" i="0" u="none" strike="noStrike" cap="none" normalizeH="0" baseline="0">
                        <a:ln>
                          <a:noFill/>
                        </a:ln>
                        <a:solidFill>
                          <a:schemeClr val="bg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Verdana" charset="0"/>
                          <a:ea typeface="ＭＳ Ｐゴシック" charset="-128"/>
                        </a:rPr>
                        <a:t>0.6</a:t>
                      </a:r>
                      <a:endParaRPr kumimoji="0" lang="ru-RU" altLang="en-US" sz="1400" b="0" i="0" u="none" strike="noStrike" cap="none" normalizeH="0" baseline="0">
                        <a:ln>
                          <a:noFill/>
                        </a:ln>
                        <a:solidFill>
                          <a:schemeClr val="bg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Verdana" charset="0"/>
                          <a:ea typeface="ＭＳ Ｐゴシック" charset="-128"/>
                        </a:rPr>
                        <a:t>0.8</a:t>
                      </a:r>
                      <a:endParaRPr kumimoji="0" lang="ru-RU" altLang="en-US" sz="1400" b="0" i="0" u="none" strike="noStrike" cap="none" normalizeH="0" baseline="0">
                        <a:ln>
                          <a:noFill/>
                        </a:ln>
                        <a:solidFill>
                          <a:schemeClr val="bg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1</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2</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4</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6</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8</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10</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15</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20</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30</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Verdana" charset="0"/>
                          <a:ea typeface="ＭＳ Ｐゴシック" charset="-128"/>
                        </a:rPr>
                        <a:t>40</a:t>
                      </a:r>
                      <a:endParaRPr kumimoji="0" lang="ru-RU" altLang="en-US" sz="1400" b="0" i="0" u="none" strike="noStrike" cap="none" normalizeH="0" baseline="0">
                        <a:ln>
                          <a:noFill/>
                        </a:ln>
                        <a:solidFill>
                          <a:schemeClr val="tx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Verdana" charset="0"/>
                          <a:ea typeface="ＭＳ Ｐゴシック" charset="-128"/>
                        </a:rPr>
                        <a:t>50</a:t>
                      </a:r>
                      <a:endParaRPr kumimoji="0" lang="ru-RU" altLang="en-US" sz="1400" b="0" i="0" u="none" strike="noStrike" cap="none" normalizeH="0" baseline="0">
                        <a:ln>
                          <a:noFill/>
                        </a:ln>
                        <a:solidFill>
                          <a:schemeClr val="bg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tc>
                  <a:txBody>
                    <a:bodyPr/>
                    <a:lstStyle>
                      <a:lvl1pPr>
                        <a:spcBef>
                          <a:spcPct val="20000"/>
                        </a:spcBef>
                        <a:buClr>
                          <a:schemeClr val="accent2"/>
                        </a:buClr>
                        <a:defRPr sz="2800">
                          <a:solidFill>
                            <a:schemeClr val="tx1"/>
                          </a:solidFill>
                          <a:latin typeface="Arial" charset="0"/>
                          <a:ea typeface="ＭＳ Ｐゴシック" charset="-128"/>
                        </a:defRPr>
                      </a:lvl1pPr>
                      <a:lvl2pPr marL="742950" indent="-285750">
                        <a:spcBef>
                          <a:spcPct val="20000"/>
                        </a:spcBef>
                        <a:buClr>
                          <a:schemeClr val="accent2"/>
                        </a:buClr>
                        <a:defRPr sz="2400">
                          <a:solidFill>
                            <a:schemeClr val="tx1"/>
                          </a:solidFill>
                          <a:latin typeface="Arial" charset="0"/>
                          <a:ea typeface="ＭＳ Ｐゴシック" charset="-128"/>
                        </a:defRPr>
                      </a:lvl2pPr>
                      <a:lvl3pPr marL="1143000" indent="-228600">
                        <a:spcBef>
                          <a:spcPct val="20000"/>
                        </a:spcBef>
                        <a:buClr>
                          <a:schemeClr val="accent2"/>
                        </a:buClr>
                        <a:defRPr sz="2000">
                          <a:solidFill>
                            <a:schemeClr val="tx1"/>
                          </a:solidFill>
                          <a:latin typeface="Arial" charset="0"/>
                          <a:ea typeface="ＭＳ Ｐゴシック" charset="-128"/>
                        </a:defRPr>
                      </a:lvl3pPr>
                      <a:lvl4pPr marL="1600200" indent="-228600">
                        <a:spcBef>
                          <a:spcPct val="20000"/>
                        </a:spcBef>
                        <a:buClr>
                          <a:schemeClr val="accent2"/>
                        </a:buClr>
                        <a:defRPr>
                          <a:solidFill>
                            <a:schemeClr val="tx1"/>
                          </a:solidFill>
                          <a:latin typeface="Arial" charset="0"/>
                          <a:ea typeface="ＭＳ Ｐゴシック" charset="-128"/>
                        </a:defRPr>
                      </a:lvl4pPr>
                      <a:lvl5pPr marL="2057400" indent="-228600">
                        <a:spcBef>
                          <a:spcPct val="20000"/>
                        </a:spcBef>
                        <a:buClr>
                          <a:schemeClr val="accent2"/>
                        </a:buClr>
                        <a:defRPr>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Verdana" charset="0"/>
                          <a:ea typeface="ＭＳ Ｐゴシック" charset="-128"/>
                        </a:rPr>
                        <a:t>70</a:t>
                      </a:r>
                      <a:endParaRPr kumimoji="0" lang="ru-RU" altLang="en-US" sz="1400" b="0" i="0" u="none" strike="noStrike" cap="none" normalizeH="0" baseline="0">
                        <a:ln>
                          <a:noFill/>
                        </a:ln>
                        <a:solidFill>
                          <a:schemeClr val="bg1"/>
                        </a:solidFill>
                        <a:effectLst/>
                        <a:latin typeface="Verdana" charset="0"/>
                        <a:ea typeface="ＭＳ Ｐゴシック" charset="-128"/>
                      </a:endParaRPr>
                    </a:p>
                  </a:txBody>
                  <a:tcPr marT="45798" marB="4579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0742" name="TextBox 10">
            <a:extLst>
              <a:ext uri="{FF2B5EF4-FFF2-40B4-BE49-F238E27FC236}">
                <a16:creationId xmlns:a16="http://schemas.microsoft.com/office/drawing/2014/main" id="{34CA4769-5A75-A542-8F9E-82BFAB3F40BE}"/>
              </a:ext>
            </a:extLst>
          </p:cNvPr>
          <p:cNvSpPr txBox="1">
            <a:spLocks noChangeArrowheads="1"/>
          </p:cNvSpPr>
          <p:nvPr/>
        </p:nvSpPr>
        <p:spPr bwMode="auto">
          <a:xfrm>
            <a:off x="3967163" y="6448425"/>
            <a:ext cx="517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FontTx/>
              <a:buNone/>
            </a:pPr>
            <a:r>
              <a:rPr lang="en-US" altLang="en-US" sz="1400">
                <a:latin typeface="Verdana" panose="020B0604030504040204" pitchFamily="34" charset="0"/>
              </a:rPr>
              <a:t>Source: NASA, observation period: 04/1995 – 02/2003</a:t>
            </a:r>
            <a:endParaRPr lang="ru-RU" altLang="en-US" sz="1400">
              <a:latin typeface="Verdana" panose="020B0604030504040204" pitchFamily="34" charset="0"/>
            </a:endParaRPr>
          </a:p>
        </p:txBody>
      </p:sp>
      <p:cxnSp>
        <p:nvCxnSpPr>
          <p:cNvPr id="12" name="Straight Connector 11">
            <a:extLst>
              <a:ext uri="{FF2B5EF4-FFF2-40B4-BE49-F238E27FC236}">
                <a16:creationId xmlns:a16="http://schemas.microsoft.com/office/drawing/2014/main" id="{73B017E8-B190-A245-9D14-17DA9CF390DC}"/>
              </a:ext>
            </a:extLst>
          </p:cNvPr>
          <p:cNvCxnSpPr/>
          <p:nvPr/>
        </p:nvCxnSpPr>
        <p:spPr>
          <a:xfrm>
            <a:off x="0" y="105251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10CA97-17A8-284C-B715-59FBDF0B4915}"/>
              </a:ext>
            </a:extLst>
          </p:cNvPr>
          <p:cNvCxnSpPr/>
          <p:nvPr/>
        </p:nvCxnSpPr>
        <p:spPr>
          <a:xfrm>
            <a:off x="0" y="5481638"/>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745" name="Object 2">
            <a:extLst>
              <a:ext uri="{FF2B5EF4-FFF2-40B4-BE49-F238E27FC236}">
                <a16:creationId xmlns:a16="http://schemas.microsoft.com/office/drawing/2014/main" id="{ACCA6DB7-CD66-0D4A-8D22-182E9C1688A2}"/>
              </a:ext>
            </a:extLst>
          </p:cNvPr>
          <p:cNvGraphicFramePr>
            <a:graphicFrameLocks noChangeAspect="1"/>
          </p:cNvGraphicFramePr>
          <p:nvPr/>
        </p:nvGraphicFramePr>
        <p:xfrm>
          <a:off x="8081963" y="5695950"/>
          <a:ext cx="990600" cy="628650"/>
        </p:xfrm>
        <a:graphic>
          <a:graphicData uri="http://schemas.openxmlformats.org/presentationml/2006/ole">
            <mc:AlternateContent xmlns:mc="http://schemas.openxmlformats.org/markup-compatibility/2006">
              <mc:Choice xmlns:v="urn:schemas-microsoft-com:vml" Requires="v">
                <p:oleObj name="Equation" r:id="rId5" imgW="15214600" imgH="9652000" progId="Equation.3">
                  <p:embed/>
                </p:oleObj>
              </mc:Choice>
              <mc:Fallback>
                <p:oleObj name="Equation" r:id="rId5" imgW="15214600" imgH="9652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1963" y="5695950"/>
                        <a:ext cx="990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3">
            <a:extLst>
              <a:ext uri="{FF2B5EF4-FFF2-40B4-BE49-F238E27FC236}">
                <a16:creationId xmlns:a16="http://schemas.microsoft.com/office/drawing/2014/main" id="{C14E1426-B5C7-4C49-8BE7-E96E4F24CC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79388" y="3551238"/>
            <a:ext cx="2141537" cy="1728787"/>
          </a:xfrm>
          <a:prstGeom prst="rect">
            <a:avLst/>
          </a:prstGeom>
          <a:solidFill>
            <a:srgbClr val="EDEDED"/>
          </a:solidFill>
          <a:ln w="76200" cap="rnd">
            <a:solidFill>
              <a:srgbClr val="FFFFFF"/>
            </a:solidFill>
            <a:miter lim="800000"/>
            <a:headEnd/>
            <a:tailEnd/>
          </a:ln>
          <a:effectLst>
            <a:outerShdw blurRad="50000" algn="tl" rotWithShape="0">
              <a:srgbClr val="808080">
                <a:alpha val="40999"/>
              </a:srgbClr>
            </a:outerShdw>
          </a:effec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a:extLst>
              <a:ext uri="{FF2B5EF4-FFF2-40B4-BE49-F238E27FC236}">
                <a16:creationId xmlns:a16="http://schemas.microsoft.com/office/drawing/2014/main" id="{A26F6480-D3BD-CF44-87F7-3DF4E0483D2D}"/>
              </a:ext>
            </a:extLst>
          </p:cNvPr>
          <p:cNvSpPr txBox="1">
            <a:spLocks noChangeArrowheads="1"/>
          </p:cNvSpPr>
          <p:nvPr/>
        </p:nvSpPr>
        <p:spPr bwMode="auto">
          <a:xfrm>
            <a:off x="0" y="0"/>
            <a:ext cx="9144000" cy="9239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ClrTx/>
              <a:buFontTx/>
              <a:buNone/>
            </a:pPr>
            <a:r>
              <a:rPr lang="en-US" altLang="en-US" sz="2400">
                <a:solidFill>
                  <a:srgbClr val="FFFFFF"/>
                </a:solidFill>
                <a:latin typeface="Calibri" panose="020F0502020204030204" pitchFamily="34" charset="0"/>
              </a:rPr>
              <a:t>Lightning Discharge</a:t>
            </a:r>
          </a:p>
          <a:p>
            <a:pPr eaLnBrk="1" hangingPunct="1">
              <a:lnSpc>
                <a:spcPct val="130000"/>
              </a:lnSpc>
              <a:spcBef>
                <a:spcPct val="0"/>
              </a:spcBef>
              <a:buClrTx/>
              <a:buFontTx/>
              <a:buNone/>
            </a:pPr>
            <a:r>
              <a:rPr lang="en-US" altLang="en-US" sz="1800" i="1">
                <a:solidFill>
                  <a:srgbClr val="FFFFFF"/>
                </a:solidFill>
                <a:latin typeface="Calibri" panose="020F0502020204030204" pitchFamily="34" charset="0"/>
              </a:rPr>
              <a:t>Major Types of Lightning</a:t>
            </a:r>
          </a:p>
        </p:txBody>
      </p:sp>
      <p:sp>
        <p:nvSpPr>
          <p:cNvPr id="32770" name="Picture 5" descr="4_types_oflightning">
            <a:extLst>
              <a:ext uri="{FF2B5EF4-FFF2-40B4-BE49-F238E27FC236}">
                <a16:creationId xmlns:a16="http://schemas.microsoft.com/office/drawing/2014/main" id="{8273444E-7493-B04E-8E61-7B2791A2E791}"/>
              </a:ext>
            </a:extLst>
          </p:cNvPr>
          <p:cNvSpPr>
            <a:spLocks noChangeAspect="1" noChangeArrowheads="1"/>
          </p:cNvSpPr>
          <p:nvPr/>
        </p:nvSpPr>
        <p:spPr bwMode="auto">
          <a:xfrm>
            <a:off x="1643063" y="1673225"/>
            <a:ext cx="5514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2771" name="Rectangle 6">
            <a:extLst>
              <a:ext uri="{FF2B5EF4-FFF2-40B4-BE49-F238E27FC236}">
                <a16:creationId xmlns:a16="http://schemas.microsoft.com/office/drawing/2014/main" id="{D387E1EC-71E1-674E-AF9F-A172E4F6C0FA}"/>
              </a:ext>
            </a:extLst>
          </p:cNvPr>
          <p:cNvSpPr>
            <a:spLocks noChangeArrowheads="1"/>
          </p:cNvSpPr>
          <p:nvPr/>
        </p:nvSpPr>
        <p:spPr bwMode="auto">
          <a:xfrm>
            <a:off x="1331913" y="1412875"/>
            <a:ext cx="6119812" cy="647700"/>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pic>
        <p:nvPicPr>
          <p:cNvPr id="32772" name="Picture 5" descr="4_types_oflightning">
            <a:extLst>
              <a:ext uri="{FF2B5EF4-FFF2-40B4-BE49-F238E27FC236}">
                <a16:creationId xmlns:a16="http://schemas.microsoft.com/office/drawing/2014/main" id="{43A544E0-9427-5547-962E-E6E86D1D0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1825625"/>
            <a:ext cx="5514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Object 3">
            <a:extLst>
              <a:ext uri="{FF2B5EF4-FFF2-40B4-BE49-F238E27FC236}">
                <a16:creationId xmlns:a16="http://schemas.microsoft.com/office/drawing/2014/main" id="{04C71576-7293-0846-8EA2-EB8A4DDF27A1}"/>
              </a:ext>
            </a:extLst>
          </p:cNvPr>
          <p:cNvGraphicFramePr>
            <a:graphicFrameLocks noChangeAspect="1"/>
          </p:cNvGraphicFramePr>
          <p:nvPr/>
        </p:nvGraphicFramePr>
        <p:xfrm>
          <a:off x="1495425" y="1720850"/>
          <a:ext cx="5210175" cy="4424363"/>
        </p:xfrm>
        <a:graphic>
          <a:graphicData uri="http://schemas.openxmlformats.org/presentationml/2006/ole">
            <mc:AlternateContent xmlns:mc="http://schemas.openxmlformats.org/markup-compatibility/2006">
              <mc:Choice xmlns:v="urn:schemas-microsoft-com:vml" Requires="v">
                <p:oleObj name="Photo Editor-foto" r:id="rId3" imgW="6324600" imgH="5372100" progId="MSPhotoEd.3">
                  <p:embed/>
                </p:oleObj>
              </mc:Choice>
              <mc:Fallback>
                <p:oleObj name="Photo Editor-foto" r:id="rId3" imgW="6324600" imgH="5372100"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720850"/>
                        <a:ext cx="5210175"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4818" name="Text Box 4">
            <a:extLst>
              <a:ext uri="{FF2B5EF4-FFF2-40B4-BE49-F238E27FC236}">
                <a16:creationId xmlns:a16="http://schemas.microsoft.com/office/drawing/2014/main" id="{77D06485-BA91-C642-8EAF-23AD33CE7CFF}"/>
              </a:ext>
            </a:extLst>
          </p:cNvPr>
          <p:cNvSpPr txBox="1">
            <a:spLocks noChangeArrowheads="1"/>
          </p:cNvSpPr>
          <p:nvPr/>
        </p:nvSpPr>
        <p:spPr bwMode="auto">
          <a:xfrm>
            <a:off x="0" y="0"/>
            <a:ext cx="9144000" cy="9191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ClrTx/>
              <a:buFontTx/>
              <a:buNone/>
            </a:pPr>
            <a:r>
              <a:rPr lang="en-US" altLang="en-US" sz="2400">
                <a:solidFill>
                  <a:srgbClr val="FFFFFF"/>
                </a:solidFill>
                <a:latin typeface="Calibri" panose="020F0502020204030204" pitchFamily="34" charset="0"/>
              </a:rPr>
              <a:t>Lightning Discharge</a:t>
            </a:r>
          </a:p>
          <a:p>
            <a:pPr eaLnBrk="1" hangingPunct="1">
              <a:lnSpc>
                <a:spcPct val="130000"/>
              </a:lnSpc>
              <a:spcBef>
                <a:spcPct val="0"/>
              </a:spcBef>
              <a:buClrTx/>
              <a:buFontTx/>
              <a:buNone/>
            </a:pPr>
            <a:r>
              <a:rPr lang="en-US" altLang="en-US" sz="1800" i="1">
                <a:solidFill>
                  <a:srgbClr val="FFFFFF"/>
                </a:solidFill>
                <a:latin typeface="Calibri" panose="020F0502020204030204" pitchFamily="34" charset="0"/>
              </a:rPr>
              <a:t>Lightning effects in the middle and upper atmosphere</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a:extLst>
              <a:ext uri="{FF2B5EF4-FFF2-40B4-BE49-F238E27FC236}">
                <a16:creationId xmlns:a16="http://schemas.microsoft.com/office/drawing/2014/main" id="{76796DF1-58D1-5644-B0A7-DDBD0DAEAB92}"/>
              </a:ext>
            </a:extLst>
          </p:cNvPr>
          <p:cNvSpPr>
            <a:spLocks noChangeArrowheads="1"/>
          </p:cNvSpPr>
          <p:nvPr/>
        </p:nvSpPr>
        <p:spPr bwMode="auto">
          <a:xfrm>
            <a:off x="1571625" y="1071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6866" name="Rectangle 4">
            <a:extLst>
              <a:ext uri="{FF2B5EF4-FFF2-40B4-BE49-F238E27FC236}">
                <a16:creationId xmlns:a16="http://schemas.microsoft.com/office/drawing/2014/main" id="{2A5F6795-2CEC-0747-ACA1-185E0F4C3541}"/>
              </a:ext>
            </a:extLst>
          </p:cNvPr>
          <p:cNvSpPr>
            <a:spLocks noChangeArrowheads="1"/>
          </p:cNvSpPr>
          <p:nvPr/>
        </p:nvSpPr>
        <p:spPr bwMode="auto">
          <a:xfrm>
            <a:off x="1433513"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6867" name="Rectangle 5">
            <a:extLst>
              <a:ext uri="{FF2B5EF4-FFF2-40B4-BE49-F238E27FC236}">
                <a16:creationId xmlns:a16="http://schemas.microsoft.com/office/drawing/2014/main" id="{9FBC8026-C7A1-6042-B1B5-A77958F623DE}"/>
              </a:ext>
            </a:extLst>
          </p:cNvPr>
          <p:cNvSpPr>
            <a:spLocks noChangeArrowheads="1"/>
          </p:cNvSpPr>
          <p:nvPr/>
        </p:nvSpPr>
        <p:spPr bwMode="auto">
          <a:xfrm>
            <a:off x="1433513" y="-381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6868" name="Rectangle 6">
            <a:extLst>
              <a:ext uri="{FF2B5EF4-FFF2-40B4-BE49-F238E27FC236}">
                <a16:creationId xmlns:a16="http://schemas.microsoft.com/office/drawing/2014/main" id="{36089BC9-E043-6B4E-B636-47E29D7C1697}"/>
              </a:ext>
            </a:extLst>
          </p:cNvPr>
          <p:cNvSpPr>
            <a:spLocks noChangeArrowheads="1"/>
          </p:cNvSpPr>
          <p:nvPr/>
        </p:nvSpPr>
        <p:spPr bwMode="auto">
          <a:xfrm>
            <a:off x="2209800" y="2895600"/>
            <a:ext cx="1676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6869" name="Rectangle 7">
            <a:extLst>
              <a:ext uri="{FF2B5EF4-FFF2-40B4-BE49-F238E27FC236}">
                <a16:creationId xmlns:a16="http://schemas.microsoft.com/office/drawing/2014/main" id="{F26737EA-DAB3-FD44-A8B7-163150FC17D7}"/>
              </a:ext>
            </a:extLst>
          </p:cNvPr>
          <p:cNvSpPr>
            <a:spLocks noChangeArrowheads="1"/>
          </p:cNvSpPr>
          <p:nvPr/>
        </p:nvSpPr>
        <p:spPr bwMode="auto">
          <a:xfrm>
            <a:off x="2362200" y="4191000"/>
            <a:ext cx="1676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6870" name="Rectangle 8">
            <a:extLst>
              <a:ext uri="{FF2B5EF4-FFF2-40B4-BE49-F238E27FC236}">
                <a16:creationId xmlns:a16="http://schemas.microsoft.com/office/drawing/2014/main" id="{FA1D3E86-AA1A-134D-B8A9-56BA78D30EE8}"/>
              </a:ext>
            </a:extLst>
          </p:cNvPr>
          <p:cNvSpPr>
            <a:spLocks noChangeArrowheads="1"/>
          </p:cNvSpPr>
          <p:nvPr/>
        </p:nvSpPr>
        <p:spPr bwMode="auto">
          <a:xfrm>
            <a:off x="2286000" y="5334000"/>
            <a:ext cx="1676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6871" name="Text Box 15">
            <a:extLst>
              <a:ext uri="{FF2B5EF4-FFF2-40B4-BE49-F238E27FC236}">
                <a16:creationId xmlns:a16="http://schemas.microsoft.com/office/drawing/2014/main" id="{10DBB904-EB5A-354C-A683-49D1F3BC1506}"/>
              </a:ext>
            </a:extLst>
          </p:cNvPr>
          <p:cNvSpPr txBox="1">
            <a:spLocks noChangeArrowheads="1"/>
          </p:cNvSpPr>
          <p:nvPr/>
        </p:nvSpPr>
        <p:spPr bwMode="auto">
          <a:xfrm>
            <a:off x="2484438" y="6165850"/>
            <a:ext cx="309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CH" altLang="en-US" sz="1800"/>
              <a:t>200’000 discharges per year</a:t>
            </a:r>
          </a:p>
        </p:txBody>
      </p:sp>
      <p:sp>
        <p:nvSpPr>
          <p:cNvPr id="18" name="Rectangle 2">
            <a:extLst>
              <a:ext uri="{FF2B5EF4-FFF2-40B4-BE49-F238E27FC236}">
                <a16:creationId xmlns:a16="http://schemas.microsoft.com/office/drawing/2014/main" id="{0F1994AA-25B9-C94D-88C5-107FA4A21ACB}"/>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Lightning Activity in Switzerland:</a:t>
            </a:r>
          </a:p>
          <a:p>
            <a:pPr eaLnBrk="1" fontAlgn="auto" hangingPunct="1">
              <a:spcBef>
                <a:spcPts val="0"/>
              </a:spcBef>
              <a:spcAft>
                <a:spcPts val="0"/>
              </a:spcAft>
              <a:defRPr/>
            </a:pPr>
            <a:r>
              <a:rPr lang="en-US" sz="3200" kern="0" dirty="0">
                <a:solidFill>
                  <a:schemeClr val="bg1"/>
                </a:solidFill>
                <a:latin typeface="Calibri"/>
                <a:ea typeface="ＭＳ Ｐゴシック" charset="0"/>
                <a:cs typeface="Calibri"/>
              </a:rPr>
              <a:t>Flash Density: Number of Flashes per km</a:t>
            </a:r>
            <a:r>
              <a:rPr lang="en-US" sz="3200" kern="0" baseline="30000" dirty="0">
                <a:solidFill>
                  <a:schemeClr val="bg1"/>
                </a:solidFill>
                <a:latin typeface="Calibri"/>
                <a:ea typeface="ＭＳ Ｐゴシック" charset="0"/>
                <a:cs typeface="Calibri"/>
              </a:rPr>
              <a:t>2</a:t>
            </a:r>
            <a:r>
              <a:rPr lang="en-US" sz="3200" kern="0" dirty="0">
                <a:solidFill>
                  <a:schemeClr val="bg1"/>
                </a:solidFill>
                <a:latin typeface="Calibri"/>
                <a:ea typeface="ＭＳ Ｐゴシック" charset="0"/>
                <a:cs typeface="Calibri"/>
              </a:rPr>
              <a:t> per year</a:t>
            </a:r>
            <a:endParaRPr lang="en-US" sz="3200" kern="0" dirty="0">
              <a:solidFill>
                <a:schemeClr val="bg1"/>
              </a:solidFill>
              <a:latin typeface="Calibri" charset="0"/>
              <a:ea typeface="ＭＳ Ｐゴシック" charset="0"/>
              <a:cs typeface="ＭＳ Ｐゴシック" charset="0"/>
            </a:endParaRPr>
          </a:p>
        </p:txBody>
      </p:sp>
      <p:sp>
        <p:nvSpPr>
          <p:cNvPr id="36873" name="Rectangle 6">
            <a:extLst>
              <a:ext uri="{FF2B5EF4-FFF2-40B4-BE49-F238E27FC236}">
                <a16:creationId xmlns:a16="http://schemas.microsoft.com/office/drawing/2014/main" id="{7D39094A-8728-7843-ACCE-CB4794A455DE}"/>
              </a:ext>
            </a:extLst>
          </p:cNvPr>
          <p:cNvSpPr>
            <a:spLocks noChangeArrowheads="1"/>
          </p:cNvSpPr>
          <p:nvPr/>
        </p:nvSpPr>
        <p:spPr bwMode="auto">
          <a:xfrm>
            <a:off x="2209800" y="2895600"/>
            <a:ext cx="1676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6874" name="Rectangle 7">
            <a:extLst>
              <a:ext uri="{FF2B5EF4-FFF2-40B4-BE49-F238E27FC236}">
                <a16:creationId xmlns:a16="http://schemas.microsoft.com/office/drawing/2014/main" id="{69005F98-477A-2E46-B597-507E8511941B}"/>
              </a:ext>
            </a:extLst>
          </p:cNvPr>
          <p:cNvSpPr>
            <a:spLocks noChangeArrowheads="1"/>
          </p:cNvSpPr>
          <p:nvPr/>
        </p:nvSpPr>
        <p:spPr bwMode="auto">
          <a:xfrm>
            <a:off x="2362200" y="4191000"/>
            <a:ext cx="1676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6875" name="Rectangle 8">
            <a:extLst>
              <a:ext uri="{FF2B5EF4-FFF2-40B4-BE49-F238E27FC236}">
                <a16:creationId xmlns:a16="http://schemas.microsoft.com/office/drawing/2014/main" id="{79F89CC0-3ACA-FB48-B0DD-457612B77BC8}"/>
              </a:ext>
            </a:extLst>
          </p:cNvPr>
          <p:cNvSpPr>
            <a:spLocks noChangeArrowheads="1"/>
          </p:cNvSpPr>
          <p:nvPr/>
        </p:nvSpPr>
        <p:spPr bwMode="auto">
          <a:xfrm>
            <a:off x="2286000" y="5334000"/>
            <a:ext cx="1676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pic>
        <p:nvPicPr>
          <p:cNvPr id="36876" name="Picture 2">
            <a:extLst>
              <a:ext uri="{FF2B5EF4-FFF2-40B4-BE49-F238E27FC236}">
                <a16:creationId xmlns:a16="http://schemas.microsoft.com/office/drawing/2014/main" id="{306D90F4-AA7C-1C4C-8F90-44E4F66B0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3" r="461"/>
          <a:stretch>
            <a:fillRect/>
          </a:stretch>
        </p:blipFill>
        <p:spPr bwMode="auto">
          <a:xfrm>
            <a:off x="1258888" y="1484313"/>
            <a:ext cx="600075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a:extLst>
              <a:ext uri="{FF2B5EF4-FFF2-40B4-BE49-F238E27FC236}">
                <a16:creationId xmlns:a16="http://schemas.microsoft.com/office/drawing/2014/main" id="{13CE3617-513E-F44C-AE76-31990DEE4AD2}"/>
              </a:ext>
            </a:extLst>
          </p:cNvPr>
          <p:cNvSpPr/>
          <p:nvPr/>
        </p:nvSpPr>
        <p:spPr>
          <a:xfrm>
            <a:off x="4545013" y="2984500"/>
            <a:ext cx="571500" cy="28575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43FBA3C5-8035-3842-AE35-4DCEA4FDC84E}"/>
              </a:ext>
            </a:extLst>
          </p:cNvPr>
          <p:cNvSpPr/>
          <p:nvPr/>
        </p:nvSpPr>
        <p:spPr>
          <a:xfrm>
            <a:off x="3687763" y="4056063"/>
            <a:ext cx="1214437" cy="1000125"/>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14" descr="säntis">
            <a:extLst>
              <a:ext uri="{FF2B5EF4-FFF2-40B4-BE49-F238E27FC236}">
                <a16:creationId xmlns:a16="http://schemas.microsoft.com/office/drawing/2014/main" id="{0F801A25-906C-AE42-9B31-40C3AAA9C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989138"/>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6F487B7-5AEF-C947-B5A5-6D992FE40B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0"/>
            <a:ext cx="627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844678"/>
      </p:ext>
    </p:extLst>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Rectangle 5">
            <a:extLst>
              <a:ext uri="{FF2B5EF4-FFF2-40B4-BE49-F238E27FC236}">
                <a16:creationId xmlns:a16="http://schemas.microsoft.com/office/drawing/2014/main" id="{E65B64F2-C153-E44F-A81A-046320B14222}"/>
              </a:ext>
            </a:extLst>
          </p:cNvPr>
          <p:cNvSpPr>
            <a:spLocks noGrp="1" noChangeArrowheads="1"/>
          </p:cNvSpPr>
          <p:nvPr>
            <p:ph idx="1"/>
          </p:nvPr>
        </p:nvSpPr>
        <p:spPr/>
        <p:txBody>
          <a:bodyPr/>
          <a:lstStyle/>
          <a:p>
            <a:pPr eaLnBrk="1" hangingPunct="1"/>
            <a:r>
              <a:rPr lang="en-US" altLang="en-US">
                <a:latin typeface="Calibri" panose="020F0502020204030204" pitchFamily="34" charset="0"/>
                <a:ea typeface="ＭＳ Ｐゴシック" panose="020B0600070205080204" pitchFamily="34" charset="-128"/>
              </a:rPr>
              <a:t>EMC Overview</a:t>
            </a:r>
          </a:p>
          <a:p>
            <a:pPr lvl="1" eaLnBrk="1" hangingPunct="1"/>
            <a:r>
              <a:rPr lang="en-US" altLang="en-US">
                <a:latin typeface="Calibri" panose="020F0502020204030204" pitchFamily="34" charset="0"/>
                <a:ea typeface="ＭＳ Ｐゴシック" panose="020B0600070205080204" pitchFamily="34" charset="-128"/>
              </a:rPr>
              <a:t>Problem definition</a:t>
            </a:r>
          </a:p>
          <a:p>
            <a:pPr lvl="1" eaLnBrk="1" hangingPunct="1"/>
            <a:r>
              <a:rPr lang="en-US" altLang="en-US">
                <a:latin typeface="Calibri" panose="020F0502020204030204" pitchFamily="34" charset="0"/>
                <a:ea typeface="ＭＳ Ｐゴシック" panose="020B0600070205080204" pitchFamily="34" charset="-128"/>
              </a:rPr>
              <a:t>Various EMI environments</a:t>
            </a:r>
          </a:p>
          <a:p>
            <a:pPr lvl="1" eaLnBrk="1" hangingPunct="1"/>
            <a:r>
              <a:rPr lang="en-US" altLang="en-US">
                <a:latin typeface="Calibri" panose="020F0502020204030204" pitchFamily="34" charset="0"/>
                <a:ea typeface="ＭＳ Ｐゴシック" panose="020B0600070205080204" pitchFamily="34" charset="-128"/>
              </a:rPr>
              <a:t>Examples of EMI effects on systems</a:t>
            </a:r>
          </a:p>
          <a:p>
            <a:pPr lvl="1" eaLnBrk="1" hangingPunct="1"/>
            <a:r>
              <a:rPr lang="en-US" altLang="en-US">
                <a:latin typeface="Calibri" panose="020F0502020204030204" pitchFamily="34" charset="0"/>
                <a:ea typeface="ＭＳ Ｐゴシック" panose="020B0600070205080204" pitchFamily="34" charset="-128"/>
              </a:rPr>
              <a:t>EMC Specifications and Standards</a:t>
            </a:r>
          </a:p>
          <a:p>
            <a:pPr eaLnBrk="1" hangingPunct="1"/>
            <a:r>
              <a:rPr lang="en-US" altLang="en-US">
                <a:latin typeface="Calibri" panose="020F0502020204030204" pitchFamily="34" charset="0"/>
                <a:ea typeface="ＭＳ Ｐゴシック" panose="020B0600070205080204" pitchFamily="34" charset="-128"/>
              </a:rPr>
              <a:t>History of EMC</a:t>
            </a:r>
          </a:p>
          <a:p>
            <a:pPr eaLnBrk="1" hangingPunct="1"/>
            <a:r>
              <a:rPr lang="en-US" altLang="en-US">
                <a:latin typeface="Calibri" panose="020F0502020204030204" pitchFamily="34" charset="0"/>
                <a:ea typeface="ＭＳ Ｐゴシック" panose="020B0600070205080204" pitchFamily="34" charset="-128"/>
              </a:rPr>
              <a:t>Decibels and Common EMC Units</a:t>
            </a:r>
          </a:p>
          <a:p>
            <a:pPr eaLnBrk="1" hangingPunct="1"/>
            <a:endParaRPr lang="en-US" altLang="en-US">
              <a:solidFill>
                <a:srgbClr val="808080"/>
              </a:solidFill>
              <a:latin typeface="Calibri" panose="020F0502020204030204" pitchFamily="34" charset="0"/>
              <a:ea typeface="ＭＳ Ｐゴシック" panose="020B0600070205080204" pitchFamily="34" charset="-128"/>
            </a:endParaRPr>
          </a:p>
          <a:p>
            <a:pPr eaLnBrk="1" hangingPunct="1">
              <a:buFontTx/>
              <a:buNone/>
            </a:pPr>
            <a:endParaRPr lang="fr-CH" altLang="en-US">
              <a:latin typeface="Calibri" panose="020F0502020204030204" pitchFamily="34" charset="0"/>
              <a:ea typeface="ＭＳ Ｐゴシック" panose="020B0600070205080204" pitchFamily="34" charset="-128"/>
            </a:endParaRPr>
          </a:p>
          <a:p>
            <a:pPr eaLnBrk="1" hangingPunct="1">
              <a:buFontTx/>
              <a:buNone/>
            </a:pPr>
            <a:endParaRPr lang="fr-CH" altLang="en-US">
              <a:latin typeface="Calibri" panose="020F0502020204030204" pitchFamily="34" charset="0"/>
              <a:ea typeface="ＭＳ Ｐゴシック" panose="020B0600070205080204" pitchFamily="34" charset="-128"/>
            </a:endParaRPr>
          </a:p>
          <a:p>
            <a:pPr eaLnBrk="1" hangingPunct="1">
              <a:buFontTx/>
              <a:buNone/>
            </a:pPr>
            <a:endParaRPr lang="en-US" altLang="en-US">
              <a:latin typeface="Calibri" panose="020F0502020204030204" pitchFamily="34" charset="0"/>
              <a:ea typeface="ＭＳ Ｐゴシック" panose="020B0600070205080204" pitchFamily="34" charset="-128"/>
            </a:endParaRPr>
          </a:p>
        </p:txBody>
      </p:sp>
      <p:sp>
        <p:nvSpPr>
          <p:cNvPr id="6146" name="Title 1">
            <a:extLst>
              <a:ext uri="{FF2B5EF4-FFF2-40B4-BE49-F238E27FC236}">
                <a16:creationId xmlns:a16="http://schemas.microsoft.com/office/drawing/2014/main" id="{F3AB9851-BA71-8646-B992-CE5BE81D5BE6}"/>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6" name="Rectangle 2">
            <a:extLst>
              <a:ext uri="{FF2B5EF4-FFF2-40B4-BE49-F238E27FC236}">
                <a16:creationId xmlns:a16="http://schemas.microsoft.com/office/drawing/2014/main" id="{25FB5012-392B-3540-B34F-F5E07264563D}"/>
              </a:ext>
            </a:extLst>
          </p:cNvPr>
          <p:cNvSpPr>
            <a:spLocks noChangeArrowheads="1"/>
          </p:cNvSpPr>
          <p:nvPr/>
        </p:nvSpPr>
        <p:spPr bwMode="auto">
          <a:xfrm>
            <a:off x="0" y="0"/>
            <a:ext cx="9144000" cy="1143000"/>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ea typeface="ＭＳ Ｐゴシック" charset="0"/>
                <a:cs typeface="ＭＳ Ｐゴシック" charset="0"/>
              </a:rPr>
              <a:t>Outline</a:t>
            </a:r>
          </a:p>
        </p:txBody>
      </p:sp>
    </p:spTree>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4">
            <a:extLst>
              <a:ext uri="{FF2B5EF4-FFF2-40B4-BE49-F238E27FC236}">
                <a16:creationId xmlns:a16="http://schemas.microsoft.com/office/drawing/2014/main" id="{9BA01507-E1CB-5945-8630-685F6BD3E583}"/>
              </a:ext>
            </a:extLst>
          </p:cNvPr>
          <p:cNvSpPr>
            <a:spLocks noGrp="1" noChangeArrowheads="1"/>
          </p:cNvSpPr>
          <p:nvPr>
            <p:ph idx="1"/>
          </p:nvPr>
        </p:nvSpPr>
        <p:spPr/>
        <p:txBody>
          <a:bodyPr/>
          <a:lstStyle/>
          <a:p>
            <a:pPr eaLnBrk="1" hangingPunct="1"/>
            <a:endParaRPr lang="fr-CH" altLang="en-US">
              <a:ea typeface="ＭＳ Ｐゴシック" panose="020B0600070205080204" pitchFamily="34" charset="-128"/>
            </a:endParaRPr>
          </a:p>
        </p:txBody>
      </p:sp>
      <p:sp>
        <p:nvSpPr>
          <p:cNvPr id="38914" name="Rectangle 5">
            <a:extLst>
              <a:ext uri="{FF2B5EF4-FFF2-40B4-BE49-F238E27FC236}">
                <a16:creationId xmlns:a16="http://schemas.microsoft.com/office/drawing/2014/main" id="{6931247D-BFB9-884A-AD47-553866C965F5}"/>
              </a:ext>
            </a:extLst>
          </p:cNvPr>
          <p:cNvSpPr>
            <a:spLocks noChangeArrowheads="1"/>
          </p:cNvSpPr>
          <p:nvPr/>
        </p:nvSpPr>
        <p:spPr bwMode="auto">
          <a:xfrm>
            <a:off x="2209800" y="2895600"/>
            <a:ext cx="1676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8915" name="Rectangle 6">
            <a:extLst>
              <a:ext uri="{FF2B5EF4-FFF2-40B4-BE49-F238E27FC236}">
                <a16:creationId xmlns:a16="http://schemas.microsoft.com/office/drawing/2014/main" id="{90FFE033-87B6-B54A-B2D4-A604BE3A7222}"/>
              </a:ext>
            </a:extLst>
          </p:cNvPr>
          <p:cNvSpPr>
            <a:spLocks noChangeArrowheads="1"/>
          </p:cNvSpPr>
          <p:nvPr/>
        </p:nvSpPr>
        <p:spPr bwMode="auto">
          <a:xfrm>
            <a:off x="2362200" y="4191000"/>
            <a:ext cx="1676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38916" name="Rectangle 7">
            <a:extLst>
              <a:ext uri="{FF2B5EF4-FFF2-40B4-BE49-F238E27FC236}">
                <a16:creationId xmlns:a16="http://schemas.microsoft.com/office/drawing/2014/main" id="{E8C1F582-0E0E-1049-A819-AF360B8CC147}"/>
              </a:ext>
            </a:extLst>
          </p:cNvPr>
          <p:cNvSpPr>
            <a:spLocks noChangeArrowheads="1"/>
          </p:cNvSpPr>
          <p:nvPr/>
        </p:nvSpPr>
        <p:spPr bwMode="auto">
          <a:xfrm>
            <a:off x="2286000" y="5334000"/>
            <a:ext cx="1676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pic>
        <p:nvPicPr>
          <p:cNvPr id="498696" name="Picture 8" descr="plane_fast_ltg">
            <a:extLst>
              <a:ext uri="{FF2B5EF4-FFF2-40B4-BE49-F238E27FC236}">
                <a16:creationId xmlns:a16="http://schemas.microsoft.com/office/drawing/2014/main" id="{BC242BC2-1E0F-6E40-AEA7-6D390FA0D47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701800"/>
            <a:ext cx="52387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697" name="Text Box 9">
            <a:extLst>
              <a:ext uri="{FF2B5EF4-FFF2-40B4-BE49-F238E27FC236}">
                <a16:creationId xmlns:a16="http://schemas.microsoft.com/office/drawing/2014/main" id="{B2991498-3263-AD47-8BC8-1BE2090C96D8}"/>
              </a:ext>
            </a:extLst>
          </p:cNvPr>
          <p:cNvSpPr txBox="1">
            <a:spLocks noChangeArrowheads="1"/>
          </p:cNvSpPr>
          <p:nvPr/>
        </p:nvSpPr>
        <p:spPr bwMode="auto">
          <a:xfrm>
            <a:off x="2411413" y="5805488"/>
            <a:ext cx="340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fr-CH" altLang="en-US" sz="1800" b="1"/>
              <a:t>Kamatzu airforce base, Japan</a:t>
            </a:r>
            <a:endParaRPr lang="en-US" altLang="en-US" sz="1800" b="1"/>
          </a:p>
        </p:txBody>
      </p:sp>
      <p:pic>
        <p:nvPicPr>
          <p:cNvPr id="498698" name="Picture 10" descr="plane_ltg">
            <a:extLst>
              <a:ext uri="{FF2B5EF4-FFF2-40B4-BE49-F238E27FC236}">
                <a16:creationId xmlns:a16="http://schemas.microsoft.com/office/drawing/2014/main" id="{555A0280-C07B-CF48-880A-FF8546E9E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1697038"/>
            <a:ext cx="52387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1C0A1055-48B4-1542-97EF-F3F481BA9B3D}"/>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Lightning to Aircraft</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8696"/>
                                        </p:tgtEl>
                                        <p:attrNameLst>
                                          <p:attrName>style.visibility</p:attrName>
                                        </p:attrNameLst>
                                      </p:cBhvr>
                                      <p:to>
                                        <p:strVal val="visible"/>
                                      </p:to>
                                    </p:set>
                                  </p:childTnLst>
                                </p:cTn>
                              </p:par>
                              <p:par>
                                <p:cTn id="7" presetID="14" presetClass="entr" presetSubtype="5" fill="hold" nodeType="withEffect">
                                  <p:stCondLst>
                                    <p:cond delay="0"/>
                                  </p:stCondLst>
                                  <p:childTnLst>
                                    <p:set>
                                      <p:cBhvr>
                                        <p:cTn id="8" dur="1" fill="hold">
                                          <p:stCondLst>
                                            <p:cond delay="0"/>
                                          </p:stCondLst>
                                        </p:cTn>
                                        <p:tgtEl>
                                          <p:spTgt spid="498696"/>
                                        </p:tgtEl>
                                        <p:attrNameLst>
                                          <p:attrName>style.visibility</p:attrName>
                                        </p:attrNameLst>
                                      </p:cBhvr>
                                      <p:to>
                                        <p:strVal val="visible"/>
                                      </p:to>
                                    </p:set>
                                    <p:animEffect transition="in" filter="randombar(vertical)">
                                      <p:cBhvr>
                                        <p:cTn id="9" dur="500"/>
                                        <p:tgtEl>
                                          <p:spTgt spid="498696"/>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498697"/>
                                        </p:tgtEl>
                                        <p:attrNameLst>
                                          <p:attrName>style.visibility</p:attrName>
                                        </p:attrNameLst>
                                      </p:cBhvr>
                                      <p:to>
                                        <p:strVal val="visible"/>
                                      </p:to>
                                    </p:set>
                                    <p:animEffect transition="in" filter="randombar(horizontal)">
                                      <p:cBhvr>
                                        <p:cTn id="12" dur="500"/>
                                        <p:tgtEl>
                                          <p:spTgt spid="498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98698"/>
                                        </p:tgtEl>
                                        <p:attrNameLst>
                                          <p:attrName>style.visibility</p:attrName>
                                        </p:attrNameLst>
                                      </p:cBhvr>
                                      <p:to>
                                        <p:strVal val="visible"/>
                                      </p:to>
                                    </p:set>
                                    <p:animEffect transition="in" filter="randombar(horizontal)">
                                      <p:cBhvr>
                                        <p:cTn id="17" dur="500"/>
                                        <p:tgtEl>
                                          <p:spTgt spid="498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A2762FB3-2B51-9458-CA83-9D9255B41850}"/>
              </a:ext>
            </a:extLst>
          </p:cNvPr>
          <p:cNvSpPr>
            <a:spLocks noGrp="1"/>
          </p:cNvSpPr>
          <p:nvPr>
            <p:ph idx="1"/>
          </p:nvPr>
        </p:nvSpPr>
        <p:spPr>
          <a:xfrm>
            <a:off x="179512" y="1735614"/>
            <a:ext cx="4581525" cy="3386772"/>
          </a:xfrm>
        </p:spPr>
        <p:txBody>
          <a:bodyPr vert="horz" wrap="square" lIns="180000" tIns="45720" rIns="91440" bIns="45720" numCol="1" rtlCol="0" anchor="t" anchorCtr="0" compatLnSpc="1">
            <a:prstTxWarp prst="textNoShape">
              <a:avLst/>
            </a:prstTxWarp>
            <a:normAutofit fontScale="85000" lnSpcReduction="20000"/>
          </a:bodyPr>
          <a:lstStyle/>
          <a:p>
            <a:pPr marL="285750" indent="-285750">
              <a:buFont typeface="Arial" panose="020B0604020202020204" pitchFamily="34" charset="0"/>
              <a:buChar char="•"/>
            </a:pPr>
            <a:r>
              <a:rPr lang="fr-FR" dirty="0" err="1"/>
              <a:t>Entire</a:t>
            </a:r>
            <a:r>
              <a:rPr lang="fr-FR" dirty="0"/>
              <a:t> Hydro </a:t>
            </a:r>
            <a:r>
              <a:rPr lang="fr-FR" dirty="0" err="1"/>
              <a:t>Quebec</a:t>
            </a:r>
            <a:r>
              <a:rPr lang="fr-FR" dirty="0"/>
              <a:t> power system </a:t>
            </a:r>
            <a:r>
              <a:rPr lang="fr-FR" dirty="0" err="1"/>
              <a:t>collapsed</a:t>
            </a:r>
            <a:r>
              <a:rPr lang="fr-FR" dirty="0"/>
              <a:t> due to G5 </a:t>
            </a:r>
            <a:r>
              <a:rPr lang="fr-FR" dirty="0" err="1"/>
              <a:t>geomagnetic</a:t>
            </a:r>
            <a:r>
              <a:rPr lang="fr-FR" dirty="0"/>
              <a:t> </a:t>
            </a:r>
            <a:r>
              <a:rPr lang="fr-FR" dirty="0" err="1"/>
              <a:t>storm</a:t>
            </a:r>
            <a:endParaRPr lang="fr-FR" dirty="0"/>
          </a:p>
          <a:p>
            <a:pPr marL="285750" indent="-285750">
              <a:buFont typeface="Arial" panose="020B0604020202020204" pitchFamily="34" charset="0"/>
              <a:buChar char="•"/>
            </a:pPr>
            <a:r>
              <a:rPr lang="fr-FR" dirty="0"/>
              <a:t>6 million </a:t>
            </a:r>
            <a:r>
              <a:rPr lang="fr-FR" dirty="0" err="1"/>
              <a:t>customers</a:t>
            </a:r>
            <a:r>
              <a:rPr lang="fr-FR" dirty="0"/>
              <a:t> </a:t>
            </a:r>
            <a:r>
              <a:rPr lang="fr-FR" dirty="0" err="1"/>
              <a:t>lost</a:t>
            </a:r>
            <a:r>
              <a:rPr lang="fr-FR" dirty="0"/>
              <a:t> power</a:t>
            </a:r>
          </a:p>
          <a:p>
            <a:pPr marL="285750" indent="-285750">
              <a:buFont typeface="Arial" panose="020B0604020202020204" pitchFamily="34" charset="0"/>
              <a:buChar char="•"/>
            </a:pPr>
            <a:r>
              <a:rPr lang="fr-FR" dirty="0" err="1"/>
              <a:t>Entire</a:t>
            </a:r>
            <a:r>
              <a:rPr lang="fr-FR" dirty="0"/>
              <a:t> system </a:t>
            </a:r>
            <a:r>
              <a:rPr lang="fr-FR" dirty="0" err="1"/>
              <a:t>collapsed</a:t>
            </a:r>
            <a:r>
              <a:rPr lang="fr-FR" dirty="0"/>
              <a:t> in 90 seconds</a:t>
            </a:r>
          </a:p>
          <a:p>
            <a:pPr marL="285750" indent="-285750">
              <a:buFont typeface="Arial" panose="020B0604020202020204" pitchFamily="34" charset="0"/>
              <a:buChar char="•"/>
            </a:pPr>
            <a:r>
              <a:rPr lang="fr-FR" dirty="0" err="1"/>
              <a:t>Restoration</a:t>
            </a:r>
            <a:r>
              <a:rPr lang="fr-FR" dirty="0"/>
              <a:t> </a:t>
            </a:r>
            <a:r>
              <a:rPr lang="fr-FR" dirty="0" err="1"/>
              <a:t>took</a:t>
            </a:r>
            <a:r>
              <a:rPr lang="fr-FR" dirty="0"/>
              <a:t> 9 </a:t>
            </a:r>
            <a:r>
              <a:rPr lang="fr-FR" dirty="0" err="1"/>
              <a:t>hours</a:t>
            </a:r>
            <a:endParaRPr lang="fr-FR" dirty="0"/>
          </a:p>
        </p:txBody>
      </p:sp>
      <p:sp>
        <p:nvSpPr>
          <p:cNvPr id="4" name="Espace réservé du numéro de diapositive 3"/>
          <p:cNvSpPr>
            <a:spLocks noGrp="1"/>
          </p:cNvSpPr>
          <p:nvPr>
            <p:ph type="sldNum" sz="quarter" idx="16"/>
          </p:nvPr>
        </p:nvSpPr>
        <p:spPr>
          <a:xfrm>
            <a:off x="8631238" y="1052513"/>
            <a:ext cx="512762" cy="163552"/>
          </a:xfrm>
        </p:spPr>
        <p:txBody>
          <a:bodyPr vert="horz" lIns="90000" tIns="0" rIns="90000" bIns="0" rtlCol="0" anchor="t">
            <a:normAutofit fontScale="70000" lnSpcReduction="20000"/>
          </a:bodyPr>
          <a:lstStyle/>
          <a:p>
            <a:pPr>
              <a:spcAft>
                <a:spcPts val="600"/>
              </a:spcAft>
            </a:pPr>
            <a:endParaRPr lang="fr-FR" dirty="0"/>
          </a:p>
        </p:txBody>
      </p:sp>
      <p:pic>
        <p:nvPicPr>
          <p:cNvPr id="2" name="Picture 8" descr="http://www.mpelectric.com/storms/trans17.gif">
            <a:extLst>
              <a:ext uri="{FF2B5EF4-FFF2-40B4-BE49-F238E27FC236}">
                <a16:creationId xmlns:a16="http://schemas.microsoft.com/office/drawing/2014/main" id="{C8D25283-16A9-37B6-80F3-7E93B279811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93189" y="1295706"/>
            <a:ext cx="3661200" cy="242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www.mpelectric.com/storms/trans7.gif">
            <a:extLst>
              <a:ext uri="{FF2B5EF4-FFF2-40B4-BE49-F238E27FC236}">
                <a16:creationId xmlns:a16="http://schemas.microsoft.com/office/drawing/2014/main" id="{899FF4C1-A1EF-9B92-D370-DFC4C7A199D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292080" y="3703943"/>
            <a:ext cx="3660401" cy="246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36B1EF5D-5F50-A0F4-A788-3CEDE7994F0A}"/>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dirty="0">
                <a:solidFill>
                  <a:schemeClr val="bg1"/>
                </a:solidFill>
                <a:latin typeface="Calibri" panose="020F0502020204030204" pitchFamily="34" charset="0"/>
              </a:rPr>
              <a:t>Geomagnetic storms: March 13, 1989</a:t>
            </a:r>
          </a:p>
        </p:txBody>
      </p:sp>
    </p:spTree>
    <p:extLst>
      <p:ext uri="{BB962C8B-B14F-4D97-AF65-F5344CB8AC3E}">
        <p14:creationId xmlns:p14="http://schemas.microsoft.com/office/powerpoint/2010/main" val="18982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1" name="Rectangle 3">
            <a:extLst>
              <a:ext uri="{FF2B5EF4-FFF2-40B4-BE49-F238E27FC236}">
                <a16:creationId xmlns:a16="http://schemas.microsoft.com/office/drawing/2014/main" id="{97236EF6-9B9F-314C-A43E-BD1711978E27}"/>
              </a:ext>
            </a:extLst>
          </p:cNvPr>
          <p:cNvSpPr>
            <a:spLocks noGrp="1" noChangeArrowheads="1"/>
          </p:cNvSpPr>
          <p:nvPr>
            <p:ph idx="1"/>
          </p:nvPr>
        </p:nvSpPr>
        <p:spPr/>
        <p:txBody>
          <a:bodyPr/>
          <a:lstStyle/>
          <a:p>
            <a:pPr eaLnBrk="1" hangingPunct="1"/>
            <a:r>
              <a:rPr lang="en-US" altLang="en-US" dirty="0">
                <a:latin typeface="Calibri" panose="020F0502020204030204" pitchFamily="34" charset="0"/>
                <a:ea typeface="ＭＳ Ｐゴシック" panose="020B0600070205080204" pitchFamily="34" charset="-128"/>
              </a:rPr>
              <a:t>Man-made Sources </a:t>
            </a:r>
          </a:p>
          <a:p>
            <a:pPr lvl="1" eaLnBrk="1" hangingPunct="1"/>
            <a:r>
              <a:rPr lang="en-US" altLang="en-US" dirty="0">
                <a:latin typeface="Calibri" panose="020F0502020204030204" pitchFamily="34" charset="0"/>
                <a:ea typeface="ＭＳ Ｐゴシック" panose="020B0600070205080204" pitchFamily="34" charset="-128"/>
              </a:rPr>
              <a:t>Electric power system noise</a:t>
            </a:r>
          </a:p>
          <a:p>
            <a:pPr lvl="1" eaLnBrk="1" hangingPunct="1"/>
            <a:r>
              <a:rPr lang="en-US" altLang="en-US" dirty="0">
                <a:latin typeface="Calibri" panose="020F0502020204030204" pitchFamily="34" charset="0"/>
                <a:ea typeface="ＭＳ Ｐゴシック" panose="020B0600070205080204" pitchFamily="34" charset="-128"/>
              </a:rPr>
              <a:t>Computer clock circuitry</a:t>
            </a:r>
          </a:p>
          <a:p>
            <a:pPr lvl="1" eaLnBrk="1" hangingPunct="1"/>
            <a:r>
              <a:rPr lang="en-US" altLang="en-US" dirty="0">
                <a:latin typeface="Calibri" panose="020F0502020204030204" pitchFamily="34" charset="0"/>
                <a:ea typeface="ＭＳ Ｐゴシック" panose="020B0600070205080204" pitchFamily="34" charset="-128"/>
              </a:rPr>
              <a:t>Switching power supplies</a:t>
            </a:r>
          </a:p>
          <a:p>
            <a:pPr lvl="1" eaLnBrk="1" hangingPunct="1"/>
            <a:r>
              <a:rPr lang="en-US" altLang="en-US" dirty="0">
                <a:latin typeface="Calibri" panose="020F0502020204030204" pitchFamily="34" charset="0"/>
                <a:ea typeface="ＭＳ Ｐゴシック" panose="020B0600070205080204" pitchFamily="34" charset="-128"/>
              </a:rPr>
              <a:t>Electric motors</a:t>
            </a:r>
          </a:p>
          <a:p>
            <a:pPr lvl="1" eaLnBrk="1" hangingPunct="1"/>
            <a:r>
              <a:rPr lang="en-US" altLang="en-US" dirty="0">
                <a:latin typeface="Calibri" panose="020F0502020204030204" pitchFamily="34" charset="0"/>
                <a:ea typeface="ＭＳ Ｐゴシック" panose="020B0600070205080204" pitchFamily="34" charset="-128"/>
              </a:rPr>
              <a:t>Radio/radar transmissions</a:t>
            </a:r>
          </a:p>
          <a:p>
            <a:pPr lvl="1" eaLnBrk="1" hangingPunct="1"/>
            <a:r>
              <a:rPr lang="en-US" altLang="en-US" dirty="0">
                <a:latin typeface="Calibri" panose="020F0502020204030204" pitchFamily="34" charset="0"/>
                <a:ea typeface="ＭＳ Ｐゴシック" panose="020B0600070205080204" pitchFamily="34" charset="-128"/>
              </a:rPr>
              <a:t>Automotive and railroad noise, and</a:t>
            </a:r>
          </a:p>
          <a:p>
            <a:pPr lvl="1" eaLnBrk="1" hangingPunct="1"/>
            <a:r>
              <a:rPr lang="en-US" altLang="en-US" dirty="0">
                <a:latin typeface="Calibri" panose="020F0502020204030204" pitchFamily="34" charset="0"/>
                <a:ea typeface="ＭＳ Ｐゴシック" panose="020B0600070205080204" pitchFamily="34" charset="-128"/>
              </a:rPr>
              <a:t>Nuclear electromagnetic pulse (NEMP)</a:t>
            </a:r>
          </a:p>
        </p:txBody>
      </p:sp>
      <p:sp>
        <p:nvSpPr>
          <p:cNvPr id="40962" name="Rectangle 2">
            <a:extLst>
              <a:ext uri="{FF2B5EF4-FFF2-40B4-BE49-F238E27FC236}">
                <a16:creationId xmlns:a16="http://schemas.microsoft.com/office/drawing/2014/main" id="{10BDD74A-B1C8-DD4E-A80A-41FD0CA38874}"/>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dirty="0">
                <a:solidFill>
                  <a:schemeClr val="bg1"/>
                </a:solidFill>
                <a:latin typeface="Calibri" panose="020F0502020204030204" pitchFamily="34" charset="0"/>
              </a:rPr>
              <a:t>EMC Sources (cont’d)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7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72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37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372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372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372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372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37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A2762FB3-2B51-9458-CA83-9D9255B41850}"/>
              </a:ext>
            </a:extLst>
          </p:cNvPr>
          <p:cNvSpPr>
            <a:spLocks noGrp="1"/>
          </p:cNvSpPr>
          <p:nvPr>
            <p:ph idx="1"/>
          </p:nvPr>
        </p:nvSpPr>
        <p:spPr>
          <a:xfrm>
            <a:off x="179512" y="2420938"/>
            <a:ext cx="5306889" cy="3386772"/>
          </a:xfrm>
        </p:spPr>
        <p:txBody>
          <a:bodyPr vert="horz" wrap="square" lIns="180000" tIns="45720" rIns="91440" bIns="45720" numCol="1" rtlCol="0" anchor="t" anchorCtr="0" compatLnSpc="1">
            <a:prstTxWarp prst="textNoShape">
              <a:avLst/>
            </a:prstTxWarp>
            <a:normAutofit/>
          </a:bodyPr>
          <a:lstStyle/>
          <a:p>
            <a:r>
              <a:rPr lang="fr-FR" b="0" i="0" kern="1200" dirty="0">
                <a:latin typeface="Calibri" panose="020F0502020204030204" pitchFamily="34" charset="0"/>
                <a:ea typeface="+mn-ea"/>
                <a:cs typeface="Calibri" panose="020F0502020204030204" pitchFamily="34" charset="0"/>
              </a:rPr>
              <a:t>The first HEMP</a:t>
            </a:r>
          </a:p>
          <a:p>
            <a:r>
              <a:rPr lang="fr-FR" b="0" i="0" kern="1200" dirty="0">
                <a:latin typeface="Calibri" panose="020F0502020204030204" pitchFamily="34" charset="0"/>
                <a:ea typeface="+mn-ea"/>
                <a:cs typeface="Calibri" panose="020F0502020204030204" pitchFamily="34" charset="0"/>
              </a:rPr>
              <a:t>400 km </a:t>
            </a:r>
            <a:r>
              <a:rPr lang="fr-FR" b="0" i="0" kern="1200" dirty="0" err="1">
                <a:latin typeface="Calibri" panose="020F0502020204030204" pitchFamily="34" charset="0"/>
                <a:ea typeface="+mn-ea"/>
                <a:cs typeface="Calibri" panose="020F0502020204030204" pitchFamily="34" charset="0"/>
              </a:rPr>
              <a:t>above</a:t>
            </a:r>
            <a:r>
              <a:rPr lang="fr-FR" b="0" i="0" kern="1200" dirty="0">
                <a:latin typeface="Calibri" panose="020F0502020204030204" pitchFamily="34" charset="0"/>
                <a:ea typeface="+mn-ea"/>
                <a:cs typeface="Calibri" panose="020F0502020204030204" pitchFamily="34" charset="0"/>
              </a:rPr>
              <a:t> Pacific</a:t>
            </a:r>
          </a:p>
          <a:p>
            <a:r>
              <a:rPr lang="fr-FR" b="0" i="0" kern="1200" dirty="0">
                <a:latin typeface="Calibri" panose="020F0502020204030204" pitchFamily="34" charset="0"/>
                <a:ea typeface="+mn-ea"/>
                <a:cs typeface="Calibri" panose="020F0502020204030204" pitchFamily="34" charset="0"/>
              </a:rPr>
              <a:t>EMP </a:t>
            </a:r>
            <a:r>
              <a:rPr lang="fr-FR" b="0" i="0" kern="1200" dirty="0" err="1">
                <a:latin typeface="Calibri" panose="020F0502020204030204" pitchFamily="34" charset="0"/>
                <a:ea typeface="+mn-ea"/>
                <a:cs typeface="Calibri" panose="020F0502020204030204" pitchFamily="34" charset="0"/>
              </a:rPr>
              <a:t>affected</a:t>
            </a:r>
            <a:r>
              <a:rPr lang="fr-FR" b="0" i="0" kern="1200" dirty="0">
                <a:latin typeface="Calibri" panose="020F0502020204030204" pitchFamily="34" charset="0"/>
                <a:ea typeface="+mn-ea"/>
                <a:cs typeface="Calibri" panose="020F0502020204030204" pitchFamily="34" charset="0"/>
              </a:rPr>
              <a:t> </a:t>
            </a:r>
            <a:r>
              <a:rPr lang="fr-FR" b="0" i="0" kern="1200" dirty="0" err="1">
                <a:latin typeface="Calibri" panose="020F0502020204030204" pitchFamily="34" charset="0"/>
                <a:ea typeface="+mn-ea"/>
                <a:cs typeface="Calibri" panose="020F0502020204030204" pitchFamily="34" charset="0"/>
              </a:rPr>
              <a:t>electric</a:t>
            </a:r>
            <a:r>
              <a:rPr lang="fr-FR" b="0" i="0" kern="1200" dirty="0">
                <a:latin typeface="Calibri" panose="020F0502020204030204" pitchFamily="34" charset="0"/>
                <a:ea typeface="+mn-ea"/>
                <a:cs typeface="Calibri" panose="020F0502020204030204" pitchFamily="34" charset="0"/>
              </a:rPr>
              <a:t> power in Hawaii</a:t>
            </a:r>
          </a:p>
        </p:txBody>
      </p:sp>
      <p:pic>
        <p:nvPicPr>
          <p:cNvPr id="8194" name="Picture 2" descr="undefined">
            <a:extLst>
              <a:ext uri="{FF2B5EF4-FFF2-40B4-BE49-F238E27FC236}">
                <a16:creationId xmlns:a16="http://schemas.microsoft.com/office/drawing/2014/main" id="{20F4C164-6ABB-A87D-D532-9C5FB191FA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84" r="11051" b="2"/>
          <a:stretch/>
        </p:blipFill>
        <p:spPr bwMode="auto">
          <a:xfrm>
            <a:off x="5533569" y="1484784"/>
            <a:ext cx="3144838" cy="5143490"/>
          </a:xfrm>
          <a:prstGeom prst="rect">
            <a:avLst/>
          </a:prstGeom>
          <a:solidFill>
            <a:srgbClr val="FFFFFF"/>
          </a:solidFill>
        </p:spPr>
      </p:pic>
      <p:sp>
        <p:nvSpPr>
          <p:cNvPr id="7" name="Title 9">
            <a:extLst>
              <a:ext uri="{FF2B5EF4-FFF2-40B4-BE49-F238E27FC236}">
                <a16:creationId xmlns:a16="http://schemas.microsoft.com/office/drawing/2014/main" id="{7AB9D758-FC66-6899-F075-976446131B33}"/>
              </a:ext>
            </a:extLst>
          </p:cNvPr>
          <p:cNvSpPr txBox="1">
            <a:spLocks/>
          </p:cNvSpPr>
          <p:nvPr/>
        </p:nvSpPr>
        <p:spPr>
          <a:xfrm>
            <a:off x="733418" y="1484784"/>
            <a:ext cx="4246245" cy="1072753"/>
          </a:xfrm>
          <a:prstGeom prst="rect">
            <a:avLst/>
          </a:prstGeom>
        </p:spPr>
        <p:txBody>
          <a:bodyPr vert="horz" lIns="180000" tIns="0" rIns="72000" bIns="46800" rtlCol="0" anchor="t">
            <a:normAutofit/>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spcAft>
                <a:spcPts val="600"/>
              </a:spcAft>
            </a:pPr>
            <a:r>
              <a:rPr lang="fr-FR" dirty="0">
                <a:latin typeface="Calibri" panose="020F0502020204030204" pitchFamily="34" charset="0"/>
                <a:cs typeface="Calibri" panose="020F0502020204030204" pitchFamily="34" charset="0"/>
              </a:rPr>
              <a:t>July 9, 1962</a:t>
            </a:r>
          </a:p>
        </p:txBody>
      </p:sp>
      <p:sp>
        <p:nvSpPr>
          <p:cNvPr id="4" name="Espace réservé du numéro de diapositive 3"/>
          <p:cNvSpPr>
            <a:spLocks noGrp="1"/>
          </p:cNvSpPr>
          <p:nvPr>
            <p:ph type="sldNum" sz="quarter" idx="16"/>
          </p:nvPr>
        </p:nvSpPr>
        <p:spPr>
          <a:xfrm>
            <a:off x="8631238" y="1052513"/>
            <a:ext cx="512762" cy="163552"/>
          </a:xfrm>
        </p:spPr>
        <p:txBody>
          <a:bodyPr vert="horz" lIns="90000" tIns="0" rIns="90000" bIns="0" rtlCol="0" anchor="t">
            <a:normAutofit fontScale="70000" lnSpcReduction="20000"/>
          </a:bodyPr>
          <a:lstStyle/>
          <a:p>
            <a:pPr>
              <a:spcAft>
                <a:spcPts val="600"/>
              </a:spcAft>
            </a:pPr>
            <a:endParaRPr lang="fr-FR" dirty="0"/>
          </a:p>
        </p:txBody>
      </p:sp>
      <p:sp>
        <p:nvSpPr>
          <p:cNvPr id="2" name="Rectangle 2">
            <a:extLst>
              <a:ext uri="{FF2B5EF4-FFF2-40B4-BE49-F238E27FC236}">
                <a16:creationId xmlns:a16="http://schemas.microsoft.com/office/drawing/2014/main" id="{E0CFD1B5-D5C7-A04F-9887-08A3894C173A}"/>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dirty="0">
                <a:solidFill>
                  <a:schemeClr val="bg1"/>
                </a:solidFill>
                <a:latin typeface="Calibri" panose="020F0502020204030204" pitchFamily="34" charset="0"/>
              </a:rPr>
              <a:t>High Altitude EMP: Starfish Prime</a:t>
            </a:r>
          </a:p>
        </p:txBody>
      </p:sp>
    </p:spTree>
    <p:extLst>
      <p:ext uri="{BB962C8B-B14F-4D97-AF65-F5344CB8AC3E}">
        <p14:creationId xmlns:p14="http://schemas.microsoft.com/office/powerpoint/2010/main" val="21882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9" name="Rectangle 3">
            <a:extLst>
              <a:ext uri="{FF2B5EF4-FFF2-40B4-BE49-F238E27FC236}">
                <a16:creationId xmlns:a16="http://schemas.microsoft.com/office/drawing/2014/main" id="{18E8E660-61B8-E640-BBD9-9A943155111B}"/>
              </a:ext>
            </a:extLst>
          </p:cNvPr>
          <p:cNvSpPr>
            <a:spLocks noGrp="1" noChangeArrowheads="1"/>
          </p:cNvSpPr>
          <p:nvPr>
            <p:ph idx="1"/>
          </p:nvPr>
        </p:nvSpPr>
        <p:spPr/>
        <p:txBody>
          <a:bodyPr/>
          <a:lstStyle/>
          <a:p>
            <a:pPr eaLnBrk="1" hangingPunct="1"/>
            <a:r>
              <a:rPr lang="en-US" altLang="en-US">
                <a:latin typeface="Calibri" panose="020F0502020204030204" pitchFamily="34" charset="0"/>
                <a:ea typeface="ＭＳ Ｐゴシック" panose="020B0600070205080204" pitchFamily="34" charset="-128"/>
              </a:rPr>
              <a:t>Narrow-band, or continuous wave (CW) spectra  </a:t>
            </a:r>
          </a:p>
          <a:p>
            <a:pPr eaLnBrk="1" hangingPunct="1"/>
            <a:r>
              <a:rPr lang="en-US" altLang="en-US">
                <a:latin typeface="Calibri" panose="020F0502020204030204" pitchFamily="34" charset="0"/>
                <a:ea typeface="ＭＳ Ｐゴシック" panose="020B0600070205080204" pitchFamily="34" charset="-128"/>
              </a:rPr>
              <a:t>Transients</a:t>
            </a:r>
          </a:p>
          <a:p>
            <a:pPr eaLnBrk="1" hangingPunct="1"/>
            <a:r>
              <a:rPr lang="en-US" altLang="en-US">
                <a:latin typeface="Calibri" panose="020F0502020204030204" pitchFamily="34" charset="0"/>
                <a:ea typeface="ＭＳ Ｐゴシック" panose="020B0600070205080204" pitchFamily="34" charset="-128"/>
              </a:rPr>
              <a:t>Large-amplitude signals (lightning &amp; NEMP), and</a:t>
            </a:r>
          </a:p>
          <a:p>
            <a:pPr eaLnBrk="1" hangingPunct="1"/>
            <a:r>
              <a:rPr lang="en-US" altLang="en-US">
                <a:latin typeface="Calibri" panose="020F0502020204030204" pitchFamily="34" charset="0"/>
                <a:ea typeface="ＭＳ Ｐゴシック" panose="020B0600070205080204" pitchFamily="34" charset="-128"/>
              </a:rPr>
              <a:t>Weak signals (radio signals, micro-circuitry signals)</a:t>
            </a:r>
          </a:p>
        </p:txBody>
      </p:sp>
      <p:sp>
        <p:nvSpPr>
          <p:cNvPr id="4" name="Rectangle 2">
            <a:extLst>
              <a:ext uri="{FF2B5EF4-FFF2-40B4-BE49-F238E27FC236}">
                <a16:creationId xmlns:a16="http://schemas.microsoft.com/office/drawing/2014/main" id="{186AA870-16D9-1D43-AC3D-675DEF6E3E5A}"/>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With Such Diverse Sources, Many Different Types of Signal are Found</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9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9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9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9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Rectangle 3">
            <a:extLst>
              <a:ext uri="{FF2B5EF4-FFF2-40B4-BE49-F238E27FC236}">
                <a16:creationId xmlns:a16="http://schemas.microsoft.com/office/drawing/2014/main" id="{02D7BA7A-C067-5F4E-98A8-9B7B000E76C8}"/>
              </a:ext>
            </a:extLst>
          </p:cNvPr>
          <p:cNvSpPr>
            <a:spLocks noGrp="1" noChangeArrowheads="1"/>
          </p:cNvSpPr>
          <p:nvPr>
            <p:ph idx="1"/>
          </p:nvPr>
        </p:nvSpPr>
        <p:spPr>
          <a:xfrm>
            <a:off x="457200" y="2071688"/>
            <a:ext cx="8229600" cy="4525962"/>
          </a:xfrm>
        </p:spPr>
        <p:txBody>
          <a:bodyPr/>
          <a:lstStyle/>
          <a:p>
            <a:pPr eaLnBrk="1" hangingPunct="1"/>
            <a:endParaRPr lang="fr-CH" altLang="en-US">
              <a:ea typeface="ＭＳ Ｐゴシック" panose="020B0600070205080204" pitchFamily="34" charset="-128"/>
            </a:endParaRPr>
          </a:p>
        </p:txBody>
      </p:sp>
      <p:graphicFrame>
        <p:nvGraphicFramePr>
          <p:cNvPr id="45058" name="Object 4">
            <a:extLst>
              <a:ext uri="{FF2B5EF4-FFF2-40B4-BE49-F238E27FC236}">
                <a16:creationId xmlns:a16="http://schemas.microsoft.com/office/drawing/2014/main" id="{C78BD7BE-F017-A64F-B24E-84AF92D32004}"/>
              </a:ext>
            </a:extLst>
          </p:cNvPr>
          <p:cNvGraphicFramePr>
            <a:graphicFrameLocks noChangeAspect="1"/>
          </p:cNvGraphicFramePr>
          <p:nvPr/>
        </p:nvGraphicFramePr>
        <p:xfrm>
          <a:off x="1062038" y="1554163"/>
          <a:ext cx="7402512" cy="4751387"/>
        </p:xfrm>
        <a:graphic>
          <a:graphicData uri="http://schemas.openxmlformats.org/presentationml/2006/ole">
            <mc:AlternateContent xmlns:mc="http://schemas.openxmlformats.org/markup-compatibility/2006">
              <mc:Choice xmlns:v="urn:schemas-microsoft-com:vml" Requires="v">
                <p:oleObj name="Document" r:id="rId3" imgW="6362700" imgH="3771900" progId="Word.Document.8">
                  <p:embed/>
                </p:oleObj>
              </mc:Choice>
              <mc:Fallback>
                <p:oleObj name="Document" r:id="rId3" imgW="6362700" imgH="37719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10185" b="2702"/>
                      <a:stretch>
                        <a:fillRect/>
                      </a:stretch>
                    </p:blipFill>
                    <p:spPr bwMode="auto">
                      <a:xfrm>
                        <a:off x="1062038" y="1554163"/>
                        <a:ext cx="7402512" cy="4751387"/>
                      </a:xfrm>
                      <a:prstGeom prst="rect">
                        <a:avLst/>
                      </a:prstGeom>
                      <a:solidFill>
                        <a:schemeClr val="bg1"/>
                      </a:solidFill>
                      <a:ln w="25400">
                        <a:solidFill>
                          <a:srgbClr val="FF0000"/>
                        </a:solidFill>
                        <a:miter lim="800000"/>
                        <a:headEnd/>
                        <a:tailEnd/>
                      </a:ln>
                      <a:effectLst>
                        <a:outerShdw dist="107763" dir="2700000" algn="ctr" rotWithShape="0">
                          <a:schemeClr val="bg2">
                            <a:alpha val="74997"/>
                          </a:schemeClr>
                        </a:outerShdw>
                      </a:effectLst>
                    </p:spPr>
                  </p:pic>
                </p:oleObj>
              </mc:Fallback>
            </mc:AlternateContent>
          </a:graphicData>
        </a:graphic>
      </p:graphicFrame>
      <p:sp>
        <p:nvSpPr>
          <p:cNvPr id="45059" name="Title 1">
            <a:extLst>
              <a:ext uri="{FF2B5EF4-FFF2-40B4-BE49-F238E27FC236}">
                <a16:creationId xmlns:a16="http://schemas.microsoft.com/office/drawing/2014/main" id="{AB63B978-B0DE-754C-BDA7-B94D23B8461F}"/>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6" name="Rectangle 2">
            <a:extLst>
              <a:ext uri="{FF2B5EF4-FFF2-40B4-BE49-F238E27FC236}">
                <a16:creationId xmlns:a16="http://schemas.microsoft.com/office/drawing/2014/main" id="{C4FA5B33-D197-5E40-8572-82C7EBC7EC2C}"/>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Examples of EMI Sources</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7105" name="Object 3">
            <a:extLst>
              <a:ext uri="{FF2B5EF4-FFF2-40B4-BE49-F238E27FC236}">
                <a16:creationId xmlns:a16="http://schemas.microsoft.com/office/drawing/2014/main" id="{A6F88118-C7A6-4E4D-8A6A-C6B851A40AA6}"/>
              </a:ext>
            </a:extLst>
          </p:cNvPr>
          <p:cNvGraphicFramePr>
            <a:graphicFrameLocks noChangeAspect="1"/>
          </p:cNvGraphicFramePr>
          <p:nvPr/>
        </p:nvGraphicFramePr>
        <p:xfrm>
          <a:off x="914400" y="1295400"/>
          <a:ext cx="7616825" cy="4406900"/>
        </p:xfrm>
        <a:graphic>
          <a:graphicData uri="http://schemas.openxmlformats.org/presentationml/2006/ole">
            <mc:AlternateContent xmlns:mc="http://schemas.openxmlformats.org/markup-compatibility/2006">
              <mc:Choice xmlns:v="urn:schemas-microsoft-com:vml" Requires="v">
                <p:oleObj name="Document" r:id="rId3" imgW="33794700" imgH="18453100" progId="Word.Document.8">
                  <p:embed/>
                </p:oleObj>
              </mc:Choice>
              <mc:Fallback>
                <p:oleObj name="Document" r:id="rId3" imgW="33794700" imgH="184531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5663"/>
                      <a:stretch>
                        <a:fillRect/>
                      </a:stretch>
                    </p:blipFill>
                    <p:spPr bwMode="auto">
                      <a:xfrm>
                        <a:off x="914400" y="1295400"/>
                        <a:ext cx="7616825" cy="4406900"/>
                      </a:xfrm>
                      <a:prstGeom prst="rect">
                        <a:avLst/>
                      </a:prstGeom>
                      <a:solidFill>
                        <a:schemeClr val="bg1"/>
                      </a:solidFill>
                      <a:ln w="25400">
                        <a:solidFill>
                          <a:srgbClr val="FF0000"/>
                        </a:solidFill>
                        <a:miter lim="800000"/>
                        <a:headEnd/>
                        <a:tailEnd/>
                      </a:ln>
                      <a:effectLst>
                        <a:outerShdw dist="107763" dir="2700000" algn="ctr" rotWithShape="0">
                          <a:schemeClr val="bg2">
                            <a:alpha val="74997"/>
                          </a:schemeClr>
                        </a:outerShdw>
                      </a:effectLst>
                    </p:spPr>
                  </p:pic>
                </p:oleObj>
              </mc:Fallback>
            </mc:AlternateContent>
          </a:graphicData>
        </a:graphic>
      </p:graphicFrame>
      <p:sp>
        <p:nvSpPr>
          <p:cNvPr id="4" name="Rectangle 2">
            <a:extLst>
              <a:ext uri="{FF2B5EF4-FFF2-40B4-BE49-F238E27FC236}">
                <a16:creationId xmlns:a16="http://schemas.microsoft.com/office/drawing/2014/main" id="{CE5C37D9-3C86-0746-BA62-48583606B365}"/>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Radio and TV Services Also Can Produce EMI</a:t>
            </a:r>
            <a:endParaRPr lang="en-US" sz="3200" kern="0" dirty="0">
              <a:solidFill>
                <a:schemeClr val="bg1"/>
              </a:solidFill>
              <a:latin typeface="Calibri" charset="0"/>
              <a:ea typeface="ＭＳ Ｐゴシック" charset="0"/>
              <a:cs typeface="ＭＳ Ｐゴシック" charset="0"/>
            </a:endParaRPr>
          </a:p>
        </p:txBody>
      </p:sp>
      <p:sp>
        <p:nvSpPr>
          <p:cNvPr id="47107" name="Title 1">
            <a:extLst>
              <a:ext uri="{FF2B5EF4-FFF2-40B4-BE49-F238E27FC236}">
                <a16:creationId xmlns:a16="http://schemas.microsoft.com/office/drawing/2014/main" id="{196C341B-4CFC-E64A-B980-B35D6E37E447}"/>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a:extLst>
              <a:ext uri="{FF2B5EF4-FFF2-40B4-BE49-F238E27FC236}">
                <a16:creationId xmlns:a16="http://schemas.microsoft.com/office/drawing/2014/main" id="{700C4727-830E-E14B-B5FD-1DF76D8EC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1196975"/>
            <a:ext cx="60007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4" name="Group 6">
            <a:extLst>
              <a:ext uri="{FF2B5EF4-FFF2-40B4-BE49-F238E27FC236}">
                <a16:creationId xmlns:a16="http://schemas.microsoft.com/office/drawing/2014/main" id="{DEACA9E7-8B48-8A44-9428-00E7DDA58F5D}"/>
              </a:ext>
            </a:extLst>
          </p:cNvPr>
          <p:cNvGrpSpPr>
            <a:grpSpLocks/>
          </p:cNvGrpSpPr>
          <p:nvPr/>
        </p:nvGrpSpPr>
        <p:grpSpPr bwMode="auto">
          <a:xfrm>
            <a:off x="1312863" y="2960688"/>
            <a:ext cx="6823075" cy="3167062"/>
            <a:chOff x="180" y="876"/>
            <a:chExt cx="4978" cy="2287"/>
          </a:xfrm>
        </p:grpSpPr>
        <p:grpSp>
          <p:nvGrpSpPr>
            <p:cNvPr id="49157" name="Group 7">
              <a:extLst>
                <a:ext uri="{FF2B5EF4-FFF2-40B4-BE49-F238E27FC236}">
                  <a16:creationId xmlns:a16="http://schemas.microsoft.com/office/drawing/2014/main" id="{BCB0A898-69B6-DC40-9080-2AB1E52E740C}"/>
                </a:ext>
              </a:extLst>
            </p:cNvPr>
            <p:cNvGrpSpPr>
              <a:grpSpLocks/>
            </p:cNvGrpSpPr>
            <p:nvPr/>
          </p:nvGrpSpPr>
          <p:grpSpPr bwMode="auto">
            <a:xfrm>
              <a:off x="180" y="883"/>
              <a:ext cx="4977" cy="2280"/>
              <a:chOff x="180" y="883"/>
              <a:chExt cx="4977" cy="2280"/>
            </a:xfrm>
          </p:grpSpPr>
          <p:pic>
            <p:nvPicPr>
              <p:cNvPr id="49159" name="Picture 8" descr="Avion1">
                <a:extLst>
                  <a:ext uri="{FF2B5EF4-FFF2-40B4-BE49-F238E27FC236}">
                    <a16:creationId xmlns:a16="http://schemas.microsoft.com/office/drawing/2014/main" id="{D455F64A-CD8F-7348-8D54-5CD9DEED8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 y="883"/>
                <a:ext cx="3330" cy="22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60" name="Picture 9" descr="Avion2">
                <a:extLst>
                  <a:ext uri="{FF2B5EF4-FFF2-40B4-BE49-F238E27FC236}">
                    <a16:creationId xmlns:a16="http://schemas.microsoft.com/office/drawing/2014/main" id="{316D7CEE-286B-CE44-8016-CA34D92096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1" y="896"/>
                <a:ext cx="1656" cy="22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9158" name="Rectangle 10">
              <a:extLst>
                <a:ext uri="{FF2B5EF4-FFF2-40B4-BE49-F238E27FC236}">
                  <a16:creationId xmlns:a16="http://schemas.microsoft.com/office/drawing/2014/main" id="{BD3A73F5-AF8D-4144-8F23-DA32CA03C5B0}"/>
                </a:ext>
              </a:extLst>
            </p:cNvPr>
            <p:cNvSpPr>
              <a:spLocks noChangeArrowheads="1"/>
            </p:cNvSpPr>
            <p:nvPr/>
          </p:nvSpPr>
          <p:spPr bwMode="auto">
            <a:xfrm>
              <a:off x="181" y="876"/>
              <a:ext cx="4977" cy="227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sp>
        <p:nvSpPr>
          <p:cNvPr id="49155" name="Title 1">
            <a:extLst>
              <a:ext uri="{FF2B5EF4-FFF2-40B4-BE49-F238E27FC236}">
                <a16:creationId xmlns:a16="http://schemas.microsoft.com/office/drawing/2014/main" id="{EBE991CB-3CD2-DB45-BA9F-713E0DC1CDB8}"/>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1" name="Rectangle 2">
            <a:extLst>
              <a:ext uri="{FF2B5EF4-FFF2-40B4-BE49-F238E27FC236}">
                <a16:creationId xmlns:a16="http://schemas.microsoft.com/office/drawing/2014/main" id="{3B6F2C7D-35D3-1F4B-9F42-89AA3CEE9D00}"/>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Example of a Complex System</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0">
            <a:extLst>
              <a:ext uri="{FF2B5EF4-FFF2-40B4-BE49-F238E27FC236}">
                <a16:creationId xmlns:a16="http://schemas.microsoft.com/office/drawing/2014/main" id="{18EFE7A7-04D3-E24B-BE01-72EEF8236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5200"/>
            <a:ext cx="6276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11">
            <a:extLst>
              <a:ext uri="{FF2B5EF4-FFF2-40B4-BE49-F238E27FC236}">
                <a16:creationId xmlns:a16="http://schemas.microsoft.com/office/drawing/2014/main" id="{85A9362E-CB01-3540-8EA5-D7FA4CDDB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213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796" name="Oval 12">
            <a:extLst>
              <a:ext uri="{FF2B5EF4-FFF2-40B4-BE49-F238E27FC236}">
                <a16:creationId xmlns:a16="http://schemas.microsoft.com/office/drawing/2014/main" id="{C4AACE34-78B1-934C-9FED-FFAD8C0FA6A3}"/>
              </a:ext>
            </a:extLst>
          </p:cNvPr>
          <p:cNvSpPr>
            <a:spLocks noChangeArrowheads="1"/>
          </p:cNvSpPr>
          <p:nvPr/>
        </p:nvSpPr>
        <p:spPr bwMode="auto">
          <a:xfrm>
            <a:off x="2470150" y="4654550"/>
            <a:ext cx="1187450" cy="1322388"/>
          </a:xfrm>
          <a:prstGeom prst="ellipse">
            <a:avLst/>
          </a:prstGeom>
          <a:noFill/>
          <a:ln w="1270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nvGrpSpPr>
          <p:cNvPr id="51204" name="Group 15">
            <a:extLst>
              <a:ext uri="{FF2B5EF4-FFF2-40B4-BE49-F238E27FC236}">
                <a16:creationId xmlns:a16="http://schemas.microsoft.com/office/drawing/2014/main" id="{7726B29C-1DDF-4541-9348-8F85F9107B9A}"/>
              </a:ext>
            </a:extLst>
          </p:cNvPr>
          <p:cNvGrpSpPr>
            <a:grpSpLocks/>
          </p:cNvGrpSpPr>
          <p:nvPr/>
        </p:nvGrpSpPr>
        <p:grpSpPr bwMode="auto">
          <a:xfrm>
            <a:off x="434975" y="2266950"/>
            <a:ext cx="2633663" cy="984250"/>
            <a:chOff x="180" y="876"/>
            <a:chExt cx="4978" cy="2287"/>
          </a:xfrm>
        </p:grpSpPr>
        <p:grpSp>
          <p:nvGrpSpPr>
            <p:cNvPr id="51207" name="Group 16">
              <a:extLst>
                <a:ext uri="{FF2B5EF4-FFF2-40B4-BE49-F238E27FC236}">
                  <a16:creationId xmlns:a16="http://schemas.microsoft.com/office/drawing/2014/main" id="{35B168C2-7F07-F44A-BEF1-E21D300521DD}"/>
                </a:ext>
              </a:extLst>
            </p:cNvPr>
            <p:cNvGrpSpPr>
              <a:grpSpLocks/>
            </p:cNvGrpSpPr>
            <p:nvPr/>
          </p:nvGrpSpPr>
          <p:grpSpPr bwMode="auto">
            <a:xfrm>
              <a:off x="180" y="883"/>
              <a:ext cx="4977" cy="2280"/>
              <a:chOff x="180" y="883"/>
              <a:chExt cx="4977" cy="2280"/>
            </a:xfrm>
          </p:grpSpPr>
          <p:pic>
            <p:nvPicPr>
              <p:cNvPr id="51209" name="Picture 17" descr="Avion1">
                <a:extLst>
                  <a:ext uri="{FF2B5EF4-FFF2-40B4-BE49-F238E27FC236}">
                    <a16:creationId xmlns:a16="http://schemas.microsoft.com/office/drawing/2014/main" id="{531D36D0-6DFE-E746-A7C0-AA43B54EF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 y="883"/>
                <a:ext cx="3330" cy="22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10" name="Picture 18" descr="Avion2">
                <a:extLst>
                  <a:ext uri="{FF2B5EF4-FFF2-40B4-BE49-F238E27FC236}">
                    <a16:creationId xmlns:a16="http://schemas.microsoft.com/office/drawing/2014/main" id="{C1E82FF9-BD61-C045-972D-DE6D504B25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1" y="896"/>
                <a:ext cx="1656" cy="22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1208" name="Rectangle 19">
              <a:extLst>
                <a:ext uri="{FF2B5EF4-FFF2-40B4-BE49-F238E27FC236}">
                  <a16:creationId xmlns:a16="http://schemas.microsoft.com/office/drawing/2014/main" id="{AC55FE2D-78B4-134F-AC7E-581075986318}"/>
                </a:ext>
              </a:extLst>
            </p:cNvPr>
            <p:cNvSpPr>
              <a:spLocks noChangeArrowheads="1"/>
            </p:cNvSpPr>
            <p:nvPr/>
          </p:nvSpPr>
          <p:spPr bwMode="auto">
            <a:xfrm>
              <a:off x="181" y="876"/>
              <a:ext cx="4977" cy="227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sp>
        <p:nvSpPr>
          <p:cNvPr id="51205" name="Title 1">
            <a:extLst>
              <a:ext uri="{FF2B5EF4-FFF2-40B4-BE49-F238E27FC236}">
                <a16:creationId xmlns:a16="http://schemas.microsoft.com/office/drawing/2014/main" id="{8B794332-23A2-534A-AF63-E9CF7229E4EE}"/>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2" name="Rectangle 2">
            <a:extLst>
              <a:ext uri="{FF2B5EF4-FFF2-40B4-BE49-F238E27FC236}">
                <a16:creationId xmlns:a16="http://schemas.microsoft.com/office/drawing/2014/main" id="{E637E4B0-4F67-B14B-A0E0-D3093DBFA4F5}"/>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Example of a Complex System</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2796"/>
                                        </p:tgtEl>
                                        <p:attrNameLst>
                                          <p:attrName>style.visibility</p:attrName>
                                        </p:attrNameLst>
                                      </p:cBhvr>
                                      <p:to>
                                        <p:strVal val="visible"/>
                                      </p:to>
                                    </p:set>
                                    <p:animEffect transition="in" filter="randombar(horizontal)">
                                      <p:cBhvr>
                                        <p:cTn id="7" dur="500"/>
                                        <p:tgtEl>
                                          <p:spTgt spid="502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9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445443" name="Object 3">
            <a:extLst>
              <a:ext uri="{FF2B5EF4-FFF2-40B4-BE49-F238E27FC236}">
                <a16:creationId xmlns:a16="http://schemas.microsoft.com/office/drawing/2014/main" id="{F1DF9937-F9EB-BE4E-9FA7-61C2231D6B60}"/>
              </a:ext>
            </a:extLst>
          </p:cNvPr>
          <p:cNvGraphicFramePr>
            <a:graphicFrameLocks noGrp="1" noChangeAspect="1"/>
          </p:cNvGraphicFramePr>
          <p:nvPr>
            <p:ph idx="1"/>
          </p:nvPr>
        </p:nvGraphicFramePr>
        <p:xfrm>
          <a:off x="2741613" y="4735513"/>
          <a:ext cx="3306762" cy="838200"/>
        </p:xfrm>
        <a:graphic>
          <a:graphicData uri="http://schemas.openxmlformats.org/presentationml/2006/ole">
            <mc:AlternateContent xmlns:mc="http://schemas.openxmlformats.org/markup-compatibility/2006">
              <mc:Choice xmlns:v="urn:schemas-microsoft-com:vml" Requires="v">
                <p:oleObj name="Equation" r:id="rId3" imgW="43891200" imgH="11112500" progId="Equation.3">
                  <p:embed/>
                </p:oleObj>
              </mc:Choice>
              <mc:Fallback>
                <p:oleObj name="Equation" r:id="rId3" imgW="43891200" imgH="11112500" progId="Equation.3">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613" y="4735513"/>
                        <a:ext cx="33067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5444" name="Object 4">
            <a:extLst>
              <a:ext uri="{FF2B5EF4-FFF2-40B4-BE49-F238E27FC236}">
                <a16:creationId xmlns:a16="http://schemas.microsoft.com/office/drawing/2014/main" id="{0152501F-1B88-2E4B-99E5-7526D1E0894A}"/>
              </a:ext>
            </a:extLst>
          </p:cNvPr>
          <p:cNvGraphicFramePr>
            <a:graphicFrameLocks noChangeAspect="1"/>
          </p:cNvGraphicFramePr>
          <p:nvPr/>
        </p:nvGraphicFramePr>
        <p:xfrm>
          <a:off x="2771775" y="3573463"/>
          <a:ext cx="3124200" cy="876300"/>
        </p:xfrm>
        <a:graphic>
          <a:graphicData uri="http://schemas.openxmlformats.org/presentationml/2006/ole">
            <mc:AlternateContent xmlns:mc="http://schemas.openxmlformats.org/markup-compatibility/2006">
              <mc:Choice xmlns:v="urn:schemas-microsoft-com:vml" Requires="v">
                <p:oleObj name="Equation" r:id="rId5" imgW="39497000" imgH="11112500" progId="Equation.3">
                  <p:embed/>
                </p:oleObj>
              </mc:Choice>
              <mc:Fallback>
                <p:oleObj name="Equation" r:id="rId5" imgW="39497000" imgH="111125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573463"/>
                        <a:ext cx="3124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45445" name="Rectangle 5">
            <a:extLst>
              <a:ext uri="{FF2B5EF4-FFF2-40B4-BE49-F238E27FC236}">
                <a16:creationId xmlns:a16="http://schemas.microsoft.com/office/drawing/2014/main" id="{00354BD7-251B-1349-B648-F317AD5B3562}"/>
              </a:ext>
            </a:extLst>
          </p:cNvPr>
          <p:cNvSpPr>
            <a:spLocks noChangeArrowheads="1"/>
          </p:cNvSpPr>
          <p:nvPr/>
        </p:nvSpPr>
        <p:spPr bwMode="auto">
          <a:xfrm>
            <a:off x="914400" y="1905000"/>
            <a:ext cx="74676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spcAft>
                <a:spcPct val="50000"/>
              </a:spcAft>
              <a:buClrTx/>
            </a:pPr>
            <a:r>
              <a:rPr lang="en-US" altLang="en-US" sz="2800">
                <a:latin typeface="Calibri" panose="020F0502020204030204" pitchFamily="34" charset="0"/>
              </a:rPr>
              <a:t>The relationship between the frequency spectral  content </a:t>
            </a:r>
            <a:r>
              <a:rPr lang="en-US" altLang="en-US" sz="2800" i="1">
                <a:latin typeface="Calibri" panose="020F0502020204030204" pitchFamily="34" charset="0"/>
              </a:rPr>
              <a:t>F(ω) </a:t>
            </a:r>
            <a:r>
              <a:rPr lang="en-US" altLang="en-US" sz="2800">
                <a:latin typeface="Calibri" panose="020F0502020204030204" pitchFamily="34" charset="0"/>
              </a:rPr>
              <a:t>and the transient waveform </a:t>
            </a:r>
            <a:r>
              <a:rPr lang="en-US" altLang="en-US" sz="2800" i="1">
                <a:latin typeface="Calibri" panose="020F0502020204030204" pitchFamily="34" charset="0"/>
              </a:rPr>
              <a:t>f(t)</a:t>
            </a:r>
            <a:r>
              <a:rPr lang="en-US" altLang="en-US" sz="2800">
                <a:latin typeface="Calibri" panose="020F0502020204030204" pitchFamily="34" charset="0"/>
              </a:rPr>
              <a:t> is given by the Fourier Transform relationships:</a:t>
            </a:r>
            <a:endParaRPr lang="en-US" altLang="en-US" sz="2400">
              <a:latin typeface="Calibri" panose="020F0502020204030204" pitchFamily="34" charset="0"/>
            </a:endParaRPr>
          </a:p>
        </p:txBody>
      </p:sp>
      <p:sp>
        <p:nvSpPr>
          <p:cNvPr id="6" name="Rectangle 2">
            <a:extLst>
              <a:ext uri="{FF2B5EF4-FFF2-40B4-BE49-F238E27FC236}">
                <a16:creationId xmlns:a16="http://schemas.microsoft.com/office/drawing/2014/main" id="{448CAF03-696C-134A-9244-93C802CD4CBB}"/>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Transient Signals and Spectra Are Related</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54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454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45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51" name="Rectangle 3">
            <a:extLst>
              <a:ext uri="{FF2B5EF4-FFF2-40B4-BE49-F238E27FC236}">
                <a16:creationId xmlns:a16="http://schemas.microsoft.com/office/drawing/2014/main" id="{EBFC063B-7CD1-D74B-B654-276E352A61EE}"/>
              </a:ext>
            </a:extLst>
          </p:cNvPr>
          <p:cNvSpPr>
            <a:spLocks noGrp="1" noChangeArrowheads="1"/>
          </p:cNvSpPr>
          <p:nvPr>
            <p:ph idx="1"/>
          </p:nvPr>
        </p:nvSpPr>
        <p:spPr>
          <a:xfrm>
            <a:off x="900113" y="1557338"/>
            <a:ext cx="7413625" cy="5029200"/>
          </a:xfrm>
        </p:spPr>
        <p:txBody>
          <a:bodyPr/>
          <a:lstStyle/>
          <a:p>
            <a:pPr eaLnBrk="1" hangingPunct="1">
              <a:lnSpc>
                <a:spcPct val="90000"/>
              </a:lnSpc>
              <a:defRPr/>
            </a:pPr>
            <a:r>
              <a:rPr lang="fr-CH" sz="2800" dirty="0">
                <a:latin typeface="Calibri" charset="0"/>
                <a:cs typeface="Calibri" charset="0"/>
              </a:rPr>
              <a:t>EMC deals with </a:t>
            </a:r>
            <a:r>
              <a:rPr lang="fr-CH" sz="2800" i="1" dirty="0">
                <a:latin typeface="Calibri" charset="0"/>
                <a:cs typeface="Calibri" charset="0"/>
              </a:rPr>
              <a:t>interference</a:t>
            </a:r>
            <a:r>
              <a:rPr lang="fr-CH" sz="2800" dirty="0">
                <a:latin typeface="Calibri" charset="0"/>
                <a:cs typeface="Calibri" charset="0"/>
              </a:rPr>
              <a:t> and the prevention of it through the design of electronic systems.</a:t>
            </a:r>
          </a:p>
          <a:p>
            <a:pPr marL="0" indent="0" eaLnBrk="1" hangingPunct="1">
              <a:lnSpc>
                <a:spcPct val="90000"/>
              </a:lnSpc>
              <a:buFontTx/>
              <a:buNone/>
              <a:defRPr/>
            </a:pPr>
            <a:endParaRPr lang="fr-CH" sz="2800" dirty="0">
              <a:latin typeface="Calibri" charset="0"/>
              <a:cs typeface="Calibri" charset="0"/>
            </a:endParaRPr>
          </a:p>
          <a:p>
            <a:pPr eaLnBrk="1" hangingPunct="1">
              <a:lnSpc>
                <a:spcPct val="90000"/>
              </a:lnSpc>
              <a:defRPr/>
            </a:pPr>
            <a:endParaRPr lang="en-US" sz="2400" dirty="0">
              <a:latin typeface="Calibri" charset="0"/>
              <a:cs typeface="Calibri" charset="0"/>
            </a:endParaRPr>
          </a:p>
        </p:txBody>
      </p:sp>
      <p:sp>
        <p:nvSpPr>
          <p:cNvPr id="4" name="Rectangle 2">
            <a:extLst>
              <a:ext uri="{FF2B5EF4-FFF2-40B4-BE49-F238E27FC236}">
                <a16:creationId xmlns:a16="http://schemas.microsoft.com/office/drawing/2014/main" id="{6050072A-63CD-A64B-90A0-CF81FFAE9CA5}"/>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4000" dirty="0">
                <a:solidFill>
                  <a:schemeClr val="bg1"/>
                </a:solidFill>
                <a:latin typeface="Calibri"/>
                <a:ea typeface="ＭＳ Ｐゴシック" charset="0"/>
                <a:cs typeface="Calibri"/>
              </a:rPr>
              <a:t>What is EMC?</a:t>
            </a:r>
            <a:endParaRPr lang="en-US" sz="4000" kern="0" dirty="0">
              <a:solidFill>
                <a:schemeClr val="bg1"/>
              </a:solidFill>
              <a:latin typeface="Calibri"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7882A57E-4B07-784C-978A-FB49DF34C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789363"/>
            <a:ext cx="51466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22CCF77-8D95-534A-8611-955DA8EFBC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565400"/>
            <a:ext cx="266858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D564EFC-387D-3540-9B12-47CECC0E35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068638"/>
            <a:ext cx="22574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01415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8451">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nodeType="afterGroup">
                            <p:stCondLst>
                              <p:cond delay="2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nodeType="afterGroup">
                            <p:stCondLst>
                              <p:cond delay="3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1BD08C7-BDE3-4E4B-B751-6DBC304D6018}"/>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Relationships Between Transient and Spectral Responses</a:t>
            </a:r>
            <a:endParaRPr lang="en-US" sz="3200" kern="0" dirty="0">
              <a:solidFill>
                <a:schemeClr val="bg1"/>
              </a:solidFill>
              <a:latin typeface="Calibri" charset="0"/>
              <a:ea typeface="ＭＳ Ｐゴシック" charset="0"/>
              <a:cs typeface="ＭＳ Ｐゴシック" charset="0"/>
            </a:endParaRPr>
          </a:p>
        </p:txBody>
      </p:sp>
      <p:pic>
        <p:nvPicPr>
          <p:cNvPr id="55298" name="Picture 4">
            <a:extLst>
              <a:ext uri="{FF2B5EF4-FFF2-40B4-BE49-F238E27FC236}">
                <a16:creationId xmlns:a16="http://schemas.microsoft.com/office/drawing/2014/main" id="{CF9CDE7B-4614-6146-A3CF-0F79FF00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276350"/>
            <a:ext cx="61595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6D7829B7-E064-EE48-87CD-6C63E0D05E28}"/>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Transient and Spectral Relationships (cont’d)</a:t>
            </a:r>
          </a:p>
        </p:txBody>
      </p:sp>
      <p:pic>
        <p:nvPicPr>
          <p:cNvPr id="57346" name="Picture 7">
            <a:extLst>
              <a:ext uri="{FF2B5EF4-FFF2-40B4-BE49-F238E27FC236}">
                <a16:creationId xmlns:a16="http://schemas.microsoft.com/office/drawing/2014/main" id="{2AADB060-4CE7-1141-8FD7-E39F79F42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1314450"/>
            <a:ext cx="6070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1587" name="Rectangle 3">
            <a:extLst>
              <a:ext uri="{FF2B5EF4-FFF2-40B4-BE49-F238E27FC236}">
                <a16:creationId xmlns:a16="http://schemas.microsoft.com/office/drawing/2014/main" id="{C38787DE-82C3-3C4B-B7FC-86FD29D630AB}"/>
              </a:ext>
            </a:extLst>
          </p:cNvPr>
          <p:cNvSpPr>
            <a:spLocks noGrp="1" noChangeArrowheads="1"/>
          </p:cNvSpPr>
          <p:nvPr>
            <p:ph idx="1"/>
          </p:nvPr>
        </p:nvSpPr>
        <p:spPr/>
        <p:txBody>
          <a:bodyPr/>
          <a:lstStyle/>
          <a:p>
            <a:pPr eaLnBrk="1" hangingPunct="1"/>
            <a:r>
              <a:rPr lang="en-US" altLang="en-US">
                <a:latin typeface="Calibri" panose="020F0502020204030204" pitchFamily="34" charset="0"/>
                <a:ea typeface="ＭＳ Ｐゴシック" panose="020B0600070205080204" pitchFamily="34" charset="-128"/>
              </a:rPr>
              <a:t>Unwanted or unplanned EM stresses have caused equipment upset and damage to components</a:t>
            </a:r>
          </a:p>
          <a:p>
            <a:pPr eaLnBrk="1" hangingPunct="1"/>
            <a:r>
              <a:rPr lang="en-US" altLang="en-US">
                <a:latin typeface="Calibri" panose="020F0502020204030204" pitchFamily="34" charset="0"/>
                <a:ea typeface="ＭＳ Ｐゴシック" panose="020B0600070205080204" pitchFamily="34" charset="-128"/>
              </a:rPr>
              <a:t>Let</a:t>
            </a:r>
            <a:r>
              <a:rPr lang="ja-JP" altLang="en-US">
                <a:latin typeface="Calibri" panose="020F0502020204030204" pitchFamily="34" charset="0"/>
                <a:ea typeface="ＭＳ Ｐゴシック" panose="020B0600070205080204" pitchFamily="34" charset="-128"/>
              </a:rPr>
              <a:t>’</a:t>
            </a:r>
            <a:r>
              <a:rPr lang="en-US" altLang="ja-JP">
                <a:latin typeface="Calibri" panose="020F0502020204030204" pitchFamily="34" charset="0"/>
                <a:ea typeface="ＭＳ Ｐゴシック" panose="020B0600070205080204" pitchFamily="34" charset="-128"/>
              </a:rPr>
              <a:t>s examine a few cases ……</a:t>
            </a:r>
            <a:endParaRPr lang="en-US" altLang="en-US">
              <a:latin typeface="Calibri" panose="020F0502020204030204" pitchFamily="34" charset="0"/>
              <a:ea typeface="ＭＳ Ｐゴシック" panose="020B0600070205080204" pitchFamily="34" charset="-128"/>
            </a:endParaRPr>
          </a:p>
        </p:txBody>
      </p:sp>
      <p:sp>
        <p:nvSpPr>
          <p:cNvPr id="4" name="Rectangle 2">
            <a:extLst>
              <a:ext uri="{FF2B5EF4-FFF2-40B4-BE49-F238E27FC236}">
                <a16:creationId xmlns:a16="http://schemas.microsoft.com/office/drawing/2014/main" id="{EDCABBDE-3C2E-5347-80F1-B31220E86973}"/>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Improper EMC Design May Cause Problems</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15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3635" name="Rectangle 3">
            <a:extLst>
              <a:ext uri="{FF2B5EF4-FFF2-40B4-BE49-F238E27FC236}">
                <a16:creationId xmlns:a16="http://schemas.microsoft.com/office/drawing/2014/main" id="{705E56EA-6C2C-5F47-8EB0-1E534589A46B}"/>
              </a:ext>
            </a:extLst>
          </p:cNvPr>
          <p:cNvSpPr>
            <a:spLocks noGrp="1" noChangeArrowheads="1"/>
          </p:cNvSpPr>
          <p:nvPr>
            <p:ph type="body" sz="half" idx="1"/>
          </p:nvPr>
        </p:nvSpPr>
        <p:spPr>
          <a:xfrm>
            <a:off x="838200" y="1143000"/>
            <a:ext cx="7239000" cy="3978275"/>
          </a:xfrm>
        </p:spPr>
        <p:txBody>
          <a:bodyPr/>
          <a:lstStyle/>
          <a:p>
            <a:pPr eaLnBrk="1" hangingPunct="1"/>
            <a:r>
              <a:rPr lang="en-US" altLang="en-US" sz="2000">
                <a:latin typeface="Calibri" panose="020F0502020204030204" pitchFamily="34" charset="0"/>
                <a:ea typeface="ＭＳ Ｐゴシック" panose="020B0600070205080204" pitchFamily="34" charset="-128"/>
              </a:rPr>
              <a:t>Example of a 7.5 kV voltage surge on a silicon-based microprocessor</a:t>
            </a:r>
          </a:p>
          <a:p>
            <a:pPr lvl="1" eaLnBrk="1" hangingPunct="1"/>
            <a:r>
              <a:rPr lang="en-US" altLang="en-US" sz="1800">
                <a:latin typeface="Calibri" panose="020F0502020204030204" pitchFamily="34" charset="0"/>
                <a:ea typeface="ＭＳ Ｐゴシック" panose="020B0600070205080204" pitchFamily="34" charset="-128"/>
              </a:rPr>
              <a:t>Typical of what might be expected from a lightning-induced surge or electrostatic discharge (ESD)</a:t>
            </a:r>
          </a:p>
        </p:txBody>
      </p:sp>
      <p:pic>
        <p:nvPicPr>
          <p:cNvPr id="453636" name="Picture 4" descr="Copy of Monday, January 06, 2003">
            <a:extLst>
              <a:ext uri="{FF2B5EF4-FFF2-40B4-BE49-F238E27FC236}">
                <a16:creationId xmlns:a16="http://schemas.microsoft.com/office/drawing/2014/main" id="{B6D25B81-1E78-F641-A038-C9880232D9C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24025" y="2511425"/>
            <a:ext cx="5467350" cy="4032250"/>
          </a:xfrm>
          <a:noFill/>
          <a:ln w="22225">
            <a:solidFill>
              <a:schemeClr val="tx1"/>
            </a:solidFill>
            <a:miter lim="800000"/>
            <a:headEnd/>
            <a:tailEnd/>
          </a:ln>
        </p:spPr>
      </p:pic>
      <p:grpSp>
        <p:nvGrpSpPr>
          <p:cNvPr id="2" name="Group 5">
            <a:extLst>
              <a:ext uri="{FF2B5EF4-FFF2-40B4-BE49-F238E27FC236}">
                <a16:creationId xmlns:a16="http://schemas.microsoft.com/office/drawing/2014/main" id="{786691C9-FAEE-5343-A104-23CCFFC2D670}"/>
              </a:ext>
            </a:extLst>
          </p:cNvPr>
          <p:cNvGrpSpPr>
            <a:grpSpLocks/>
          </p:cNvGrpSpPr>
          <p:nvPr/>
        </p:nvGrpSpPr>
        <p:grpSpPr bwMode="auto">
          <a:xfrm>
            <a:off x="1862138" y="1828800"/>
            <a:ext cx="7053262" cy="4552950"/>
            <a:chOff x="1173" y="1152"/>
            <a:chExt cx="4443" cy="2868"/>
          </a:xfrm>
        </p:grpSpPr>
        <p:sp>
          <p:nvSpPr>
            <p:cNvPr id="61445" name="Oval 6">
              <a:extLst>
                <a:ext uri="{FF2B5EF4-FFF2-40B4-BE49-F238E27FC236}">
                  <a16:creationId xmlns:a16="http://schemas.microsoft.com/office/drawing/2014/main" id="{3480D73D-CEB6-5A49-9518-1AD9EFB95243}"/>
                </a:ext>
              </a:extLst>
            </p:cNvPr>
            <p:cNvSpPr>
              <a:spLocks noChangeArrowheads="1"/>
            </p:cNvSpPr>
            <p:nvPr/>
          </p:nvSpPr>
          <p:spPr bwMode="auto">
            <a:xfrm>
              <a:off x="2064" y="1635"/>
              <a:ext cx="1008" cy="48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61446" name="Oval 7">
              <a:extLst>
                <a:ext uri="{FF2B5EF4-FFF2-40B4-BE49-F238E27FC236}">
                  <a16:creationId xmlns:a16="http://schemas.microsoft.com/office/drawing/2014/main" id="{4E45CFCD-ED92-7045-80DD-17A5709BB846}"/>
                </a:ext>
              </a:extLst>
            </p:cNvPr>
            <p:cNvSpPr>
              <a:spLocks noChangeArrowheads="1"/>
            </p:cNvSpPr>
            <p:nvPr/>
          </p:nvSpPr>
          <p:spPr bwMode="auto">
            <a:xfrm>
              <a:off x="3235" y="2113"/>
              <a:ext cx="960" cy="3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61447" name="Oval 8">
              <a:extLst>
                <a:ext uri="{FF2B5EF4-FFF2-40B4-BE49-F238E27FC236}">
                  <a16:creationId xmlns:a16="http://schemas.microsoft.com/office/drawing/2014/main" id="{C7017A54-6FAE-3044-A04B-FC3FAEF707ED}"/>
                </a:ext>
              </a:extLst>
            </p:cNvPr>
            <p:cNvSpPr>
              <a:spLocks noChangeArrowheads="1"/>
            </p:cNvSpPr>
            <p:nvPr/>
          </p:nvSpPr>
          <p:spPr bwMode="auto">
            <a:xfrm>
              <a:off x="3427" y="2593"/>
              <a:ext cx="672" cy="33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61448" name="Oval 9">
              <a:extLst>
                <a:ext uri="{FF2B5EF4-FFF2-40B4-BE49-F238E27FC236}">
                  <a16:creationId xmlns:a16="http://schemas.microsoft.com/office/drawing/2014/main" id="{F226E2F0-D4AF-4940-9322-1609DAA043F7}"/>
                </a:ext>
              </a:extLst>
            </p:cNvPr>
            <p:cNvSpPr>
              <a:spLocks noChangeArrowheads="1"/>
            </p:cNvSpPr>
            <p:nvPr/>
          </p:nvSpPr>
          <p:spPr bwMode="auto">
            <a:xfrm>
              <a:off x="3043" y="3265"/>
              <a:ext cx="1152" cy="52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61449" name="Oval 10">
              <a:extLst>
                <a:ext uri="{FF2B5EF4-FFF2-40B4-BE49-F238E27FC236}">
                  <a16:creationId xmlns:a16="http://schemas.microsoft.com/office/drawing/2014/main" id="{C9041C41-7C84-694A-B717-1E60BBD1E05C}"/>
                </a:ext>
              </a:extLst>
            </p:cNvPr>
            <p:cNvSpPr>
              <a:spLocks noChangeArrowheads="1"/>
            </p:cNvSpPr>
            <p:nvPr/>
          </p:nvSpPr>
          <p:spPr bwMode="auto">
            <a:xfrm>
              <a:off x="1173" y="3588"/>
              <a:ext cx="528" cy="43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61450" name="Text Box 11">
              <a:extLst>
                <a:ext uri="{FF2B5EF4-FFF2-40B4-BE49-F238E27FC236}">
                  <a16:creationId xmlns:a16="http://schemas.microsoft.com/office/drawing/2014/main" id="{5B457130-3540-EF41-BFE2-47AF62B2CF16}"/>
                </a:ext>
              </a:extLst>
            </p:cNvPr>
            <p:cNvSpPr txBox="1">
              <a:spLocks noChangeArrowheads="1"/>
            </p:cNvSpPr>
            <p:nvPr/>
          </p:nvSpPr>
          <p:spPr bwMode="auto">
            <a:xfrm>
              <a:off x="3264" y="1152"/>
              <a:ext cx="2352" cy="422"/>
            </a:xfrm>
            <a:prstGeom prst="rect">
              <a:avLst/>
            </a:prstGeom>
            <a:solidFill>
              <a:srgbClr val="FFFF99"/>
            </a:solidFill>
            <a:ln w="28575">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
                  <a:schemeClr val="tx1"/>
                </a:buClr>
                <a:buFontTx/>
                <a:buNone/>
              </a:pPr>
              <a:r>
                <a:rPr lang="en-US" altLang="en-US" sz="1800" b="1">
                  <a:latin typeface="Times New Roman" panose="02020603050405020304" pitchFamily="18" charset="0"/>
                </a:rPr>
                <a:t>Burn-out damage of the aluminum interconnects on the chip</a:t>
              </a:r>
            </a:p>
          </p:txBody>
        </p:sp>
      </p:grpSp>
      <p:sp>
        <p:nvSpPr>
          <p:cNvPr id="12" name="Rectangle 2">
            <a:extLst>
              <a:ext uri="{FF2B5EF4-FFF2-40B4-BE49-F238E27FC236}">
                <a16:creationId xmlns:a16="http://schemas.microsoft.com/office/drawing/2014/main" id="{6BEBE68E-89D6-9647-B984-63662078CF61}"/>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Electrical Damage to Components</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3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36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5683" name="Rectangle 3">
            <a:extLst>
              <a:ext uri="{FF2B5EF4-FFF2-40B4-BE49-F238E27FC236}">
                <a16:creationId xmlns:a16="http://schemas.microsoft.com/office/drawing/2014/main" id="{E6A41D9F-125C-A440-B9A2-742E29663DF0}"/>
              </a:ext>
            </a:extLst>
          </p:cNvPr>
          <p:cNvSpPr>
            <a:spLocks noGrp="1" noChangeArrowheads="1"/>
          </p:cNvSpPr>
          <p:nvPr>
            <p:ph type="body" sz="half" idx="1"/>
          </p:nvPr>
        </p:nvSpPr>
        <p:spPr>
          <a:xfrm>
            <a:off x="838200" y="1143000"/>
            <a:ext cx="7239000" cy="3978275"/>
          </a:xfrm>
        </p:spPr>
        <p:txBody>
          <a:bodyPr/>
          <a:lstStyle/>
          <a:p>
            <a:pPr eaLnBrk="1" hangingPunct="1"/>
            <a:r>
              <a:rPr lang="en-US" altLang="en-US" sz="2400">
                <a:latin typeface="Calibri" panose="020F0502020204030204" pitchFamily="34" charset="0"/>
                <a:ea typeface="ＭＳ Ｐゴシック" panose="020B0600070205080204" pitchFamily="34" charset="-128"/>
              </a:rPr>
              <a:t>Examples of damage to copper vias on a printed circuit board, subjected to large currents</a:t>
            </a:r>
          </a:p>
        </p:txBody>
      </p:sp>
      <p:pic>
        <p:nvPicPr>
          <p:cNvPr id="455684" name="Picture 4" descr="Copy 2 of Monday, January 06, 2003">
            <a:extLst>
              <a:ext uri="{FF2B5EF4-FFF2-40B4-BE49-F238E27FC236}">
                <a16:creationId xmlns:a16="http://schemas.microsoft.com/office/drawing/2014/main" id="{E414F463-BA4A-C54F-A363-23214E41A9A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2206625"/>
            <a:ext cx="4878388" cy="3549650"/>
          </a:xfrm>
          <a:noFill/>
          <a:ln w="22225">
            <a:solidFill>
              <a:schemeClr val="tx1"/>
            </a:solidFill>
            <a:miter lim="800000"/>
            <a:headEnd/>
            <a:tailEnd/>
          </a:ln>
        </p:spPr>
      </p:pic>
      <p:sp>
        <p:nvSpPr>
          <p:cNvPr id="455685" name="Text Box 5">
            <a:extLst>
              <a:ext uri="{FF2B5EF4-FFF2-40B4-BE49-F238E27FC236}">
                <a16:creationId xmlns:a16="http://schemas.microsoft.com/office/drawing/2014/main" id="{E6F69D28-2C95-4742-95A2-70EA6BD35B01}"/>
              </a:ext>
            </a:extLst>
          </p:cNvPr>
          <p:cNvSpPr txBox="1">
            <a:spLocks noChangeArrowheads="1"/>
          </p:cNvSpPr>
          <p:nvPr/>
        </p:nvSpPr>
        <p:spPr bwMode="auto">
          <a:xfrm>
            <a:off x="1116013" y="5732463"/>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
                <a:schemeClr val="tx1"/>
              </a:buClr>
            </a:pPr>
            <a:r>
              <a:rPr lang="en-US" altLang="en-US" sz="2000">
                <a:latin typeface="Calibri" panose="020F0502020204030204" pitchFamily="34" charset="0"/>
              </a:rPr>
              <a:t> The basic damage mechanism is the vaporization of the circuit material by heat (I</a:t>
            </a:r>
            <a:r>
              <a:rPr lang="en-US" altLang="en-US" sz="2000" baseline="30000">
                <a:latin typeface="Calibri" panose="020F0502020204030204" pitchFamily="34" charset="0"/>
              </a:rPr>
              <a:t>2</a:t>
            </a:r>
            <a:r>
              <a:rPr lang="en-US" altLang="en-US" sz="2000">
                <a:latin typeface="Calibri" panose="020F0502020204030204" pitchFamily="34" charset="0"/>
              </a:rPr>
              <a:t>R loss) in the conductor</a:t>
            </a:r>
          </a:p>
        </p:txBody>
      </p:sp>
      <p:sp>
        <p:nvSpPr>
          <p:cNvPr id="63492" name="Rectangle 2">
            <a:extLst>
              <a:ext uri="{FF2B5EF4-FFF2-40B4-BE49-F238E27FC236}">
                <a16:creationId xmlns:a16="http://schemas.microsoft.com/office/drawing/2014/main" id="{01A5E651-4AB4-664E-9307-7D1005E954FE}"/>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Electrical Damage to Components (cont’d)</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5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5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bldLvl="2"/>
      <p:bldP spid="4556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3">
            <a:extLst>
              <a:ext uri="{FF2B5EF4-FFF2-40B4-BE49-F238E27FC236}">
                <a16:creationId xmlns:a16="http://schemas.microsoft.com/office/drawing/2014/main" id="{AABF0E5B-5C32-4E40-A8E6-B724E3810AC6}"/>
              </a:ext>
            </a:extLst>
          </p:cNvPr>
          <p:cNvSpPr>
            <a:spLocks noGrp="1" noChangeArrowheads="1"/>
          </p:cNvSpPr>
          <p:nvPr>
            <p:ph idx="1"/>
          </p:nvPr>
        </p:nvSpPr>
        <p:spPr>
          <a:xfrm>
            <a:off x="539750" y="1295400"/>
            <a:ext cx="7413625" cy="3978275"/>
          </a:xfrm>
        </p:spPr>
        <p:txBody>
          <a:bodyPr/>
          <a:lstStyle/>
          <a:p>
            <a:pPr eaLnBrk="1" hangingPunct="1">
              <a:lnSpc>
                <a:spcPct val="90000"/>
              </a:lnSpc>
            </a:pPr>
            <a:r>
              <a:rPr lang="en-US" altLang="en-US" sz="2800">
                <a:latin typeface="Calibri" panose="020F0502020204030204" pitchFamily="34" charset="0"/>
                <a:ea typeface="ＭＳ Ｐゴシック" panose="020B0600070205080204" pitchFamily="34" charset="-128"/>
              </a:rPr>
              <a:t>There can be many different types of effects of an electromagnetic disturbance (EMD) on an electrical system, which is comprised of many individual components</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Temporary EM interference (EMI)</a:t>
            </a:r>
          </a:p>
          <a:p>
            <a:pPr lvl="2" eaLnBrk="1" hangingPunct="1">
              <a:lnSpc>
                <a:spcPct val="90000"/>
              </a:lnSpc>
            </a:pPr>
            <a:r>
              <a:rPr lang="en-US" altLang="en-US" sz="2000">
                <a:latin typeface="Calibri" panose="020F0502020204030204" pitchFamily="34" charset="0"/>
                <a:ea typeface="ＭＳ Ｐゴシック" panose="020B0600070205080204" pitchFamily="34" charset="-128"/>
              </a:rPr>
              <a:t>noise in analog systems or recoverable upset in</a:t>
            </a:r>
            <a:br>
              <a:rPr lang="en-US" altLang="en-US" sz="2000">
                <a:latin typeface="Calibri" panose="020F0502020204030204" pitchFamily="34" charset="0"/>
                <a:ea typeface="ＭＳ Ｐゴシック" panose="020B0600070205080204" pitchFamily="34" charset="-128"/>
              </a:rPr>
            </a:br>
            <a:r>
              <a:rPr lang="en-US" altLang="en-US" sz="2000">
                <a:latin typeface="Calibri" panose="020F0502020204030204" pitchFamily="34" charset="0"/>
                <a:ea typeface="ＭＳ Ｐゴシック" panose="020B0600070205080204" pitchFamily="34" charset="-128"/>
              </a:rPr>
              <a:t>digital systems</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Permanent loss of function of the system</a:t>
            </a:r>
            <a:br>
              <a:rPr lang="en-US" altLang="en-US" sz="2400">
                <a:latin typeface="Calibri" panose="020F0502020204030204" pitchFamily="34" charset="0"/>
                <a:ea typeface="ＭＳ Ｐゴシック" panose="020B0600070205080204" pitchFamily="34" charset="-128"/>
              </a:rPr>
            </a:br>
            <a:r>
              <a:rPr lang="en-US" altLang="en-US" sz="2400">
                <a:latin typeface="Calibri" panose="020F0502020204030204" pitchFamily="34" charset="0"/>
                <a:ea typeface="ＭＳ Ｐゴシック" panose="020B0600070205080204" pitchFamily="34" charset="-128"/>
              </a:rPr>
              <a:t>(permanent upset)</a:t>
            </a:r>
          </a:p>
          <a:p>
            <a:pPr lvl="2" eaLnBrk="1" hangingPunct="1">
              <a:lnSpc>
                <a:spcPct val="90000"/>
              </a:lnSpc>
            </a:pPr>
            <a:r>
              <a:rPr lang="en-US" altLang="en-US" sz="2000">
                <a:latin typeface="Calibri" panose="020F0502020204030204" pitchFamily="34" charset="0"/>
                <a:ea typeface="ＭＳ Ｐゴシック" panose="020B0600070205080204" pitchFamily="34" charset="-128"/>
              </a:rPr>
              <a:t>requiring manual intervention (computer reboot)</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Equipment damage due to component failure</a:t>
            </a:r>
          </a:p>
          <a:p>
            <a:pPr lvl="1" eaLnBrk="1" hangingPunct="1">
              <a:lnSpc>
                <a:spcPct val="90000"/>
              </a:lnSpc>
            </a:pPr>
            <a:endParaRPr lang="en-US" altLang="en-US">
              <a:latin typeface="Calibri" panose="020F0502020204030204" pitchFamily="34" charset="0"/>
              <a:ea typeface="ＭＳ Ｐゴシック" panose="020B0600070205080204" pitchFamily="34" charset="-128"/>
            </a:endParaRPr>
          </a:p>
        </p:txBody>
      </p:sp>
      <p:grpSp>
        <p:nvGrpSpPr>
          <p:cNvPr id="2" name="Group 4">
            <a:extLst>
              <a:ext uri="{FF2B5EF4-FFF2-40B4-BE49-F238E27FC236}">
                <a16:creationId xmlns:a16="http://schemas.microsoft.com/office/drawing/2014/main" id="{EB137393-9F1B-9240-AACF-DFBBF004DD7C}"/>
              </a:ext>
            </a:extLst>
          </p:cNvPr>
          <p:cNvGrpSpPr>
            <a:grpSpLocks/>
          </p:cNvGrpSpPr>
          <p:nvPr/>
        </p:nvGrpSpPr>
        <p:grpSpPr bwMode="auto">
          <a:xfrm>
            <a:off x="6140450" y="2819400"/>
            <a:ext cx="2895600" cy="3063875"/>
            <a:chOff x="3600" y="1632"/>
            <a:chExt cx="1824" cy="1930"/>
          </a:xfrm>
        </p:grpSpPr>
        <p:sp>
          <p:nvSpPr>
            <p:cNvPr id="65540" name="Line 5">
              <a:extLst>
                <a:ext uri="{FF2B5EF4-FFF2-40B4-BE49-F238E27FC236}">
                  <a16:creationId xmlns:a16="http://schemas.microsoft.com/office/drawing/2014/main" id="{09C4D205-20B4-6C4C-A199-0525C6EF3403}"/>
                </a:ext>
              </a:extLst>
            </p:cNvPr>
            <p:cNvSpPr>
              <a:spLocks noChangeShapeType="1"/>
            </p:cNvSpPr>
            <p:nvPr/>
          </p:nvSpPr>
          <p:spPr bwMode="auto">
            <a:xfrm>
              <a:off x="4560" y="1632"/>
              <a:ext cx="0" cy="1344"/>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5541" name="Text Box 6">
              <a:extLst>
                <a:ext uri="{FF2B5EF4-FFF2-40B4-BE49-F238E27FC236}">
                  <a16:creationId xmlns:a16="http://schemas.microsoft.com/office/drawing/2014/main" id="{DD92E71D-52DD-164C-B8CB-C61615FBDDCD}"/>
                </a:ext>
              </a:extLst>
            </p:cNvPr>
            <p:cNvSpPr txBox="1">
              <a:spLocks noChangeArrowheads="1"/>
            </p:cNvSpPr>
            <p:nvPr/>
          </p:nvSpPr>
          <p:spPr bwMode="auto">
            <a:xfrm>
              <a:off x="3600" y="3120"/>
              <a:ext cx="18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
                  <a:schemeClr val="tx1"/>
                </a:buClr>
                <a:buFontTx/>
                <a:buNone/>
              </a:pPr>
              <a:r>
                <a:rPr lang="en-US" altLang="en-US" sz="2000">
                  <a:solidFill>
                    <a:srgbClr val="FF0000"/>
                  </a:solidFill>
                  <a:latin typeface="Calibri" panose="020F0502020204030204" pitchFamily="34" charset="0"/>
                </a:rPr>
                <a:t>Increasing power level of the EMD</a:t>
              </a:r>
            </a:p>
          </p:txBody>
        </p:sp>
      </p:grpSp>
      <p:sp>
        <p:nvSpPr>
          <p:cNvPr id="7" name="Rectangle 2">
            <a:extLst>
              <a:ext uri="{FF2B5EF4-FFF2-40B4-BE49-F238E27FC236}">
                <a16:creationId xmlns:a16="http://schemas.microsoft.com/office/drawing/2014/main" id="{26F1F246-06C7-344A-B3BF-F3C961C4730F}"/>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Effects of EMD on Systems</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773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773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7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4"/>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9779" name="Rectangle 3">
            <a:extLst>
              <a:ext uri="{FF2B5EF4-FFF2-40B4-BE49-F238E27FC236}">
                <a16:creationId xmlns:a16="http://schemas.microsoft.com/office/drawing/2014/main" id="{BD479AD1-9510-4447-9B50-698950279A9F}"/>
              </a:ext>
            </a:extLst>
          </p:cNvPr>
          <p:cNvSpPr>
            <a:spLocks noGrp="1" noChangeArrowheads="1"/>
          </p:cNvSpPr>
          <p:nvPr>
            <p:ph idx="1"/>
          </p:nvPr>
        </p:nvSpPr>
        <p:spPr/>
        <p:txBody>
          <a:bodyPr/>
          <a:lstStyle/>
          <a:p>
            <a:pPr eaLnBrk="1" hangingPunct="1"/>
            <a:r>
              <a:rPr lang="en-GB" altLang="en-US">
                <a:latin typeface="Calibri" panose="020F0502020204030204" pitchFamily="34" charset="0"/>
                <a:ea typeface="ＭＳ Ｐゴシック" panose="020B0600070205080204" pitchFamily="34" charset="-128"/>
              </a:rPr>
              <a:t>Experimental study of EM field coupling to PCs </a:t>
            </a:r>
          </a:p>
          <a:p>
            <a:pPr lvl="1" eaLnBrk="1" hangingPunct="1"/>
            <a:r>
              <a:rPr lang="en-GB" altLang="en-US">
                <a:latin typeface="Calibri" panose="020F0502020204030204" pitchFamily="34" charset="0"/>
                <a:ea typeface="ＭＳ Ｐゴシック" panose="020B0600070205080204" pitchFamily="34" charset="-128"/>
              </a:rPr>
              <a:t>Performed in an anechoic chamber</a:t>
            </a:r>
          </a:p>
          <a:p>
            <a:pPr lvl="1" eaLnBrk="1" hangingPunct="1"/>
            <a:r>
              <a:rPr lang="en-GB" altLang="en-US">
                <a:latin typeface="Calibri" panose="020F0502020204030204" pitchFamily="34" charset="0"/>
                <a:ea typeface="ＭＳ Ｐゴシック" panose="020B0600070205080204" pitchFamily="34" charset="-128"/>
              </a:rPr>
              <a:t>PC was illuminated by a horn antenna from a distance of 1m</a:t>
            </a:r>
          </a:p>
          <a:p>
            <a:pPr lvl="1" eaLnBrk="1" hangingPunct="1"/>
            <a:r>
              <a:rPr lang="en-GB" altLang="en-US">
                <a:latin typeface="Calibri" panose="020F0502020204030204" pitchFamily="34" charset="0"/>
                <a:ea typeface="ＭＳ Ｐゴシック" panose="020B0600070205080204" pitchFamily="34" charset="-128"/>
              </a:rPr>
              <a:t>E-field varied up to 100 V/m. </a:t>
            </a:r>
          </a:p>
          <a:p>
            <a:pPr eaLnBrk="1" hangingPunct="1"/>
            <a:r>
              <a:rPr lang="en-GB" altLang="en-US">
                <a:latin typeface="Calibri" panose="020F0502020204030204" pitchFamily="34" charset="0"/>
                <a:ea typeface="ＭＳ Ｐゴシック" panose="020B0600070205080204" pitchFamily="34" charset="-128"/>
              </a:rPr>
              <a:t> Three different PCs were tested</a:t>
            </a:r>
          </a:p>
          <a:p>
            <a:pPr lvl="1" eaLnBrk="1" hangingPunct="1"/>
            <a:r>
              <a:rPr lang="en-GB" altLang="en-US">
                <a:latin typeface="Calibri" panose="020F0502020204030204" pitchFamily="34" charset="0"/>
                <a:ea typeface="ＭＳ Ｐゴシック" panose="020B0600070205080204" pitchFamily="34" charset="-128"/>
              </a:rPr>
              <a:t>Varying frequencies, field strengths and modulation of the carrier. </a:t>
            </a:r>
            <a:endParaRPr lang="en-US" altLang="en-US">
              <a:latin typeface="Calibri" panose="020F0502020204030204" pitchFamily="34" charset="0"/>
              <a:ea typeface="ＭＳ Ｐゴシック" panose="020B0600070205080204" pitchFamily="34" charset="-128"/>
            </a:endParaRPr>
          </a:p>
        </p:txBody>
      </p:sp>
      <p:sp>
        <p:nvSpPr>
          <p:cNvPr id="67586" name="Text Box 4">
            <a:extLst>
              <a:ext uri="{FF2B5EF4-FFF2-40B4-BE49-F238E27FC236}">
                <a16:creationId xmlns:a16="http://schemas.microsoft.com/office/drawing/2014/main" id="{DCBB714A-77BC-ED48-BE54-8F233DCC53FB}"/>
              </a:ext>
            </a:extLst>
          </p:cNvPr>
          <p:cNvSpPr txBox="1">
            <a:spLocks noChangeArrowheads="1"/>
          </p:cNvSpPr>
          <p:nvPr/>
        </p:nvSpPr>
        <p:spPr bwMode="auto">
          <a:xfrm>
            <a:off x="900113" y="6032500"/>
            <a:ext cx="6858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
                <a:schemeClr val="tx1"/>
              </a:buClr>
              <a:buFontTx/>
              <a:buNone/>
            </a:pPr>
            <a:r>
              <a:rPr lang="en-US" altLang="en-US" sz="1600">
                <a:latin typeface="Times New Roman" panose="02020603050405020304" pitchFamily="18" charset="0"/>
              </a:rPr>
              <a:t>1. LoVetri, J,  A.T.M. Wilbers and A.P.M. Zwamborn, </a:t>
            </a:r>
            <a:r>
              <a:rPr lang="ja-JP" altLang="en-US" sz="1600">
                <a:latin typeface="Times New Roman" panose="02020603050405020304" pitchFamily="18" charset="0"/>
              </a:rPr>
              <a:t>“</a:t>
            </a:r>
            <a:r>
              <a:rPr lang="en-US" altLang="ja-JP" sz="1600">
                <a:latin typeface="Times New Roman" panose="02020603050405020304" pitchFamily="18" charset="0"/>
              </a:rPr>
              <a:t>Microwave Interaction with a Personal Computer: Experiment and Modeling</a:t>
            </a:r>
            <a:r>
              <a:rPr lang="ja-JP" altLang="en-US" sz="1600">
                <a:latin typeface="Times New Roman" panose="02020603050405020304" pitchFamily="18" charset="0"/>
              </a:rPr>
              <a:t>”</a:t>
            </a:r>
            <a:r>
              <a:rPr lang="en-US" altLang="ja-JP" sz="1600">
                <a:latin typeface="Times New Roman" panose="02020603050405020304" pitchFamily="18" charset="0"/>
              </a:rPr>
              <a:t>, </a:t>
            </a:r>
            <a:r>
              <a:rPr lang="en-US" altLang="ja-JP" sz="1600" i="1">
                <a:latin typeface="Times New Roman" panose="02020603050405020304" pitchFamily="18" charset="0"/>
              </a:rPr>
              <a:t>Proceedings of the 1999 Zurich EMC Symposium</a:t>
            </a:r>
            <a:r>
              <a:rPr lang="en-US" altLang="ja-JP" sz="1600">
                <a:latin typeface="Times New Roman" panose="02020603050405020304" pitchFamily="18" charset="0"/>
              </a:rPr>
              <a:t>.</a:t>
            </a:r>
            <a:endParaRPr lang="en-US" altLang="en-US" sz="1600">
              <a:latin typeface="Times New Roman" panose="02020603050405020304" pitchFamily="18" charset="0"/>
            </a:endParaRPr>
          </a:p>
        </p:txBody>
      </p:sp>
      <p:sp>
        <p:nvSpPr>
          <p:cNvPr id="5" name="Rectangle 2">
            <a:extLst>
              <a:ext uri="{FF2B5EF4-FFF2-40B4-BE49-F238E27FC236}">
                <a16:creationId xmlns:a16="http://schemas.microsoft.com/office/drawing/2014/main" id="{1009FD0F-F9F4-B14C-A640-832BED459EBF}"/>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Data on Computer System Upset</a:t>
            </a:r>
            <a:r>
              <a:rPr lang="en-US" sz="3200" baseline="30000" dirty="0">
                <a:solidFill>
                  <a:schemeClr val="bg1"/>
                </a:solidFill>
                <a:latin typeface="Calibri"/>
                <a:ea typeface="ＭＳ Ｐゴシック" charset="0"/>
                <a:cs typeface="Calibri"/>
              </a:rPr>
              <a:t>1</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9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9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3" name="Picture 4" descr="Untitled">
            <a:extLst>
              <a:ext uri="{FF2B5EF4-FFF2-40B4-BE49-F238E27FC236}">
                <a16:creationId xmlns:a16="http://schemas.microsoft.com/office/drawing/2014/main" id="{50EC2B62-3211-2047-8A10-4B5C7B1B906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8200" y="1376363"/>
            <a:ext cx="7924800" cy="5221287"/>
          </a:xfrm>
          <a:noFill/>
          <a:ln w="22225">
            <a:solidFill>
              <a:schemeClr val="tx1"/>
            </a:solidFill>
            <a:miter lim="800000"/>
            <a:headEnd/>
            <a:tailEnd/>
          </a:ln>
        </p:spPr>
      </p:pic>
      <p:sp>
        <p:nvSpPr>
          <p:cNvPr id="69634" name="Title 1">
            <a:extLst>
              <a:ext uri="{FF2B5EF4-FFF2-40B4-BE49-F238E27FC236}">
                <a16:creationId xmlns:a16="http://schemas.microsoft.com/office/drawing/2014/main" id="{57400D06-B996-4D49-9D7A-3F2FB6E96E25}"/>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69635" name="Rectangle 2">
            <a:extLst>
              <a:ext uri="{FF2B5EF4-FFF2-40B4-BE49-F238E27FC236}">
                <a16:creationId xmlns:a16="http://schemas.microsoft.com/office/drawing/2014/main" id="{897D6E04-EBB2-074B-84EA-C896EB824D60}"/>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Data on Computer System Upset (cont’d)</a:t>
            </a:r>
            <a:endParaRPr lang="en-US" altLang="en-US" baseline="30000">
              <a:solidFill>
                <a:schemeClr val="bg1"/>
              </a:solidFill>
              <a:latin typeface="Calibri" panose="020F0502020204030204" pitchFamily="34" charset="0"/>
            </a:endParaRPr>
          </a:p>
        </p:txBody>
      </p:sp>
    </p:spTree>
  </p:cSld>
  <p:clrMapOvr>
    <a:masterClrMapping/>
  </p:clrMapOvr>
  <p:transition>
    <p:random/>
    <p:sndAc>
      <p:endSnd/>
    </p:sndAc>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3875" name="Rectangle 3">
            <a:extLst>
              <a:ext uri="{FF2B5EF4-FFF2-40B4-BE49-F238E27FC236}">
                <a16:creationId xmlns:a16="http://schemas.microsoft.com/office/drawing/2014/main" id="{64DDB8E1-660F-3740-9381-A0E94CB0B9CB}"/>
              </a:ext>
            </a:extLst>
          </p:cNvPr>
          <p:cNvSpPr>
            <a:spLocks noGrp="1" noChangeArrowheads="1"/>
          </p:cNvSpPr>
          <p:nvPr>
            <p:ph idx="1"/>
          </p:nvPr>
        </p:nvSpPr>
        <p:spPr>
          <a:xfrm>
            <a:off x="971550" y="1125538"/>
            <a:ext cx="7413625" cy="4435475"/>
          </a:xfrm>
        </p:spPr>
        <p:txBody>
          <a:bodyPr/>
          <a:lstStyle/>
          <a:p>
            <a:pPr eaLnBrk="1" hangingPunct="1"/>
            <a:r>
              <a:rPr lang="en-GB" altLang="en-US" sz="2800">
                <a:latin typeface="Calibri" panose="020F0502020204030204" pitchFamily="34" charset="0"/>
                <a:ea typeface="ＭＳ Ｐゴシック" panose="020B0600070205080204" pitchFamily="34" charset="-128"/>
              </a:rPr>
              <a:t>High Power EM (HPEM) susceptibility testing was conducted on automobiles,</a:t>
            </a:r>
            <a:r>
              <a:rPr lang="en-US" altLang="en-US" sz="2800">
                <a:latin typeface="Calibri" panose="020F0502020204030204" pitchFamily="34" charset="0"/>
                <a:ea typeface="ＭＳ Ｐゴシック" panose="020B0600070205080204" pitchFamily="34" charset="-128"/>
              </a:rPr>
              <a:t> PC's and unshielded military equipment </a:t>
            </a:r>
          </a:p>
          <a:p>
            <a:pPr lvl="1" eaLnBrk="1" hangingPunct="1"/>
            <a:r>
              <a:rPr lang="en-US" altLang="en-US" sz="2400">
                <a:latin typeface="Calibri" panose="020F0502020204030204" pitchFamily="34" charset="0"/>
                <a:ea typeface="ＭＳ Ｐゴシック" panose="020B0600070205080204" pitchFamily="34" charset="-128"/>
              </a:rPr>
              <a:t>Used radar pulses at 1-3 GHz with a few microsecond pulse length and pulse repetition frequencies around 1 kHz </a:t>
            </a:r>
            <a:br>
              <a:rPr lang="en-US" altLang="en-US" sz="2400">
                <a:latin typeface="Calibri" panose="020F0502020204030204" pitchFamily="34" charset="0"/>
                <a:ea typeface="ＭＳ Ｐゴシック" panose="020B0600070205080204" pitchFamily="34" charset="-128"/>
              </a:rPr>
            </a:br>
            <a:endParaRPr lang="en-US" altLang="en-US" sz="2400">
              <a:latin typeface="Calibri" panose="020F0502020204030204" pitchFamily="34" charset="0"/>
              <a:ea typeface="ＭＳ Ｐゴシック" panose="020B0600070205080204" pitchFamily="34" charset="-128"/>
            </a:endParaRPr>
          </a:p>
          <a:p>
            <a:pPr eaLnBrk="1" hangingPunct="1"/>
            <a:r>
              <a:rPr lang="en-US" altLang="en-US" sz="2800">
                <a:latin typeface="Calibri" panose="020F0502020204030204" pitchFamily="34" charset="0"/>
                <a:ea typeface="ＭＳ Ｐゴシック" panose="020B0600070205080204" pitchFamily="34" charset="-128"/>
              </a:rPr>
              <a:t>Results included</a:t>
            </a:r>
          </a:p>
          <a:p>
            <a:pPr lvl="1" eaLnBrk="1" hangingPunct="1"/>
            <a:r>
              <a:rPr lang="en-US" altLang="en-US" sz="2400">
                <a:latin typeface="Calibri" panose="020F0502020204030204" pitchFamily="34" charset="0"/>
                <a:ea typeface="ＭＳ Ｐゴシック" panose="020B0600070205080204" pitchFamily="34" charset="-128"/>
              </a:rPr>
              <a:t>Interference/upset (requiring a reboot or restart of a car) occurred for field strengths of a few 100 V/m </a:t>
            </a:r>
          </a:p>
          <a:p>
            <a:pPr lvl="1" eaLnBrk="1" hangingPunct="1"/>
            <a:r>
              <a:rPr lang="en-US" altLang="en-US" sz="2400">
                <a:latin typeface="Calibri" panose="020F0502020204030204" pitchFamily="34" charset="0"/>
                <a:ea typeface="ＭＳ Ｐゴシック" panose="020B0600070205080204" pitchFamily="34" charset="-128"/>
              </a:rPr>
              <a:t>Permanent damage required 20-30 dB higher levels.</a:t>
            </a:r>
          </a:p>
        </p:txBody>
      </p:sp>
      <p:sp>
        <p:nvSpPr>
          <p:cNvPr id="71682" name="Text Box 4">
            <a:extLst>
              <a:ext uri="{FF2B5EF4-FFF2-40B4-BE49-F238E27FC236}">
                <a16:creationId xmlns:a16="http://schemas.microsoft.com/office/drawing/2014/main" id="{22FB72CA-9DB2-164D-8CB8-F759E901AAF8}"/>
              </a:ext>
            </a:extLst>
          </p:cNvPr>
          <p:cNvSpPr txBox="1">
            <a:spLocks noChangeArrowheads="1"/>
          </p:cNvSpPr>
          <p:nvPr/>
        </p:nvSpPr>
        <p:spPr bwMode="auto">
          <a:xfrm>
            <a:off x="1187450" y="6021388"/>
            <a:ext cx="7467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buClr>
                <a:schemeClr val="accent1"/>
              </a:buClr>
              <a:buFont typeface="Wingdings" pitchFamily="2" charset="2"/>
              <a:buNone/>
            </a:pPr>
            <a:r>
              <a:rPr kumimoji="1" lang="en-US" altLang="en-US" sz="1600">
                <a:latin typeface="Times New Roman" panose="02020603050405020304" pitchFamily="18" charset="0"/>
              </a:rPr>
              <a:t>2. M. Bäckström, "HPM Testing of a Car: A Representative Example of the Susceptibility of Civil Systems," Workshop W4, </a:t>
            </a:r>
            <a:r>
              <a:rPr kumimoji="1" lang="en-US" altLang="en-US" sz="1600" i="1">
                <a:latin typeface="Times New Roman" panose="02020603050405020304" pitchFamily="18" charset="0"/>
              </a:rPr>
              <a:t>Proceedings of the 13th International Zurich Symposium and Technical Exhibition on EMC</a:t>
            </a:r>
            <a:r>
              <a:rPr kumimoji="1" lang="en-US" altLang="en-US" sz="1600">
                <a:latin typeface="Times New Roman" panose="02020603050405020304" pitchFamily="18" charset="0"/>
              </a:rPr>
              <a:t>, February 1999, pp. 189-190.</a:t>
            </a:r>
            <a:endParaRPr lang="en-US" altLang="en-US" sz="1600">
              <a:latin typeface="Times New Roman" panose="02020603050405020304" pitchFamily="18" charset="0"/>
            </a:endParaRPr>
          </a:p>
        </p:txBody>
      </p:sp>
      <p:sp>
        <p:nvSpPr>
          <p:cNvPr id="5" name="Rectangle 2">
            <a:extLst>
              <a:ext uri="{FF2B5EF4-FFF2-40B4-BE49-F238E27FC236}">
                <a16:creationId xmlns:a16="http://schemas.microsoft.com/office/drawing/2014/main" id="{483E6BBC-F77D-E741-979D-4EE8D56CD3E1}"/>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Possibility of Permanent Damage</a:t>
            </a:r>
            <a:r>
              <a:rPr lang="en-US" sz="3200" baseline="30000" dirty="0">
                <a:solidFill>
                  <a:schemeClr val="bg1"/>
                </a:solidFill>
                <a:latin typeface="Calibri"/>
                <a:ea typeface="ＭＳ Ｐゴシック" charset="0"/>
                <a:cs typeface="Calibri"/>
              </a:rPr>
              <a:t>2</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3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3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38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3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5923" name="Rectangle 3">
            <a:extLst>
              <a:ext uri="{FF2B5EF4-FFF2-40B4-BE49-F238E27FC236}">
                <a16:creationId xmlns:a16="http://schemas.microsoft.com/office/drawing/2014/main" id="{A233A02C-79FB-EA42-B56F-98603A119350}"/>
              </a:ext>
            </a:extLst>
          </p:cNvPr>
          <p:cNvSpPr>
            <a:spLocks noGrp="1" noChangeArrowheads="1"/>
          </p:cNvSpPr>
          <p:nvPr>
            <p:ph idx="1"/>
          </p:nvPr>
        </p:nvSpPr>
        <p:spPr>
          <a:xfrm>
            <a:off x="990600" y="1195388"/>
            <a:ext cx="7413625" cy="5257800"/>
          </a:xfrm>
        </p:spPr>
        <p:txBody>
          <a:bodyPr/>
          <a:lstStyle/>
          <a:p>
            <a:pPr eaLnBrk="1" hangingPunct="1"/>
            <a:r>
              <a:rPr lang="en-GB" altLang="en-US" sz="2800">
                <a:latin typeface="Calibri" panose="020F0502020204030204" pitchFamily="34" charset="0"/>
                <a:ea typeface="ＭＳ Ｐゴシック" panose="020B0600070205080204" pitchFamily="34" charset="-128"/>
              </a:rPr>
              <a:t>Conclusions:</a:t>
            </a:r>
          </a:p>
          <a:p>
            <a:pPr lvl="1" eaLnBrk="1" hangingPunct="1"/>
            <a:r>
              <a:rPr lang="en-GB" altLang="en-US" sz="2400" i="1">
                <a:latin typeface="Calibri" panose="020F0502020204030204" pitchFamily="34" charset="0"/>
                <a:ea typeface="ＭＳ Ｐゴシック" panose="020B0600070205080204" pitchFamily="34" charset="-128"/>
              </a:rPr>
              <a:t>Upset </a:t>
            </a:r>
            <a:r>
              <a:rPr lang="en-GB" altLang="en-US" sz="2400">
                <a:latin typeface="Calibri" panose="020F0502020204030204" pitchFamily="34" charset="0"/>
                <a:ea typeface="ＭＳ Ｐゴシック" panose="020B0600070205080204" pitchFamily="34" charset="-128"/>
              </a:rPr>
              <a:t>could be caused in unprotected electronic systems from a maximum distance of around </a:t>
            </a:r>
            <a:r>
              <a:rPr lang="en-GB" altLang="en-US" sz="2400" u="sng">
                <a:latin typeface="Calibri" panose="020F0502020204030204" pitchFamily="34" charset="0"/>
                <a:ea typeface="ＭＳ Ｐゴシック" panose="020B0600070205080204" pitchFamily="34" charset="-128"/>
              </a:rPr>
              <a:t>500 meters</a:t>
            </a:r>
            <a:r>
              <a:rPr lang="en-GB" altLang="en-US" sz="2400">
                <a:latin typeface="Calibri" panose="020F0502020204030204" pitchFamily="34" charset="0"/>
                <a:ea typeface="ＭＳ Ｐゴシック" panose="020B0600070205080204" pitchFamily="34" charset="-128"/>
              </a:rPr>
              <a:t> for a high-power microwave (HPM) source</a:t>
            </a:r>
          </a:p>
          <a:p>
            <a:pPr lvl="2" eaLnBrk="1" hangingPunct="1"/>
            <a:r>
              <a:rPr lang="en-GB" altLang="en-US">
                <a:latin typeface="Calibri" panose="020F0502020204030204" pitchFamily="34" charset="0"/>
                <a:ea typeface="ＭＳ Ｐゴシック" panose="020B0600070205080204" pitchFamily="34" charset="-128"/>
              </a:rPr>
              <a:t>Possibly located in a vehicle like a van or truck</a:t>
            </a:r>
          </a:p>
          <a:p>
            <a:pPr lvl="1" eaLnBrk="1" hangingPunct="1"/>
            <a:r>
              <a:rPr lang="en-GB" altLang="en-US" sz="2400">
                <a:latin typeface="Calibri" panose="020F0502020204030204" pitchFamily="34" charset="0"/>
                <a:ea typeface="ＭＳ Ｐゴシック" panose="020B0600070205080204" pitchFamily="34" charset="-128"/>
              </a:rPr>
              <a:t>For a source of a smaller size, such that it can be located in a suitcase, the estimated distance decreases to </a:t>
            </a:r>
            <a:r>
              <a:rPr lang="en-GB" altLang="en-US" sz="2400" u="sng">
                <a:latin typeface="Calibri" panose="020F0502020204030204" pitchFamily="34" charset="0"/>
                <a:ea typeface="ＭＳ Ｐゴシック" panose="020B0600070205080204" pitchFamily="34" charset="-128"/>
              </a:rPr>
              <a:t>50 meters</a:t>
            </a:r>
            <a:r>
              <a:rPr lang="en-GB" altLang="en-US" sz="2400">
                <a:latin typeface="Calibri" panose="020F0502020204030204" pitchFamily="34" charset="0"/>
                <a:ea typeface="ＭＳ Ｐゴシック" panose="020B0600070205080204" pitchFamily="34" charset="-128"/>
              </a:rPr>
              <a:t>.</a:t>
            </a:r>
          </a:p>
          <a:p>
            <a:pPr lvl="1" eaLnBrk="1" hangingPunct="1"/>
            <a:r>
              <a:rPr lang="en-GB" altLang="en-US" sz="2400">
                <a:latin typeface="Calibri" panose="020F0502020204030204" pitchFamily="34" charset="0"/>
                <a:ea typeface="ＭＳ Ｐゴシック" panose="020B0600070205080204" pitchFamily="34" charset="-128"/>
              </a:rPr>
              <a:t>The maximum distance for causing </a:t>
            </a:r>
            <a:r>
              <a:rPr lang="en-GB" altLang="en-US" sz="2400" i="1">
                <a:latin typeface="Calibri" panose="020F0502020204030204" pitchFamily="34" charset="0"/>
                <a:ea typeface="ＭＳ Ｐゴシック" panose="020B0600070205080204" pitchFamily="34" charset="-128"/>
              </a:rPr>
              <a:t>permanent physical damage</a:t>
            </a:r>
            <a:r>
              <a:rPr lang="en-GB" altLang="en-US" sz="2400">
                <a:latin typeface="Calibri" panose="020F0502020204030204" pitchFamily="34" charset="0"/>
                <a:ea typeface="ＭＳ Ｐゴシック" panose="020B0600070205080204" pitchFamily="34" charset="-128"/>
              </a:rPr>
              <a:t> was estimated to be around </a:t>
            </a:r>
            <a:r>
              <a:rPr lang="en-GB" altLang="en-US" sz="2400" u="sng">
                <a:latin typeface="Calibri" panose="020F0502020204030204" pitchFamily="34" charset="0"/>
                <a:ea typeface="ＭＳ Ｐゴシック" panose="020B0600070205080204" pitchFamily="34" charset="-128"/>
              </a:rPr>
              <a:t>15 meters</a:t>
            </a:r>
            <a:r>
              <a:rPr lang="en-GB" altLang="en-US" sz="2400">
                <a:latin typeface="Calibri" panose="020F0502020204030204" pitchFamily="34" charset="0"/>
                <a:ea typeface="ＭＳ Ｐゴシック" panose="020B0600070205080204" pitchFamily="34" charset="-128"/>
              </a:rPr>
              <a:t> for the HPM van, </a:t>
            </a:r>
          </a:p>
          <a:p>
            <a:pPr lvl="2" eaLnBrk="1" hangingPunct="1"/>
            <a:r>
              <a:rPr lang="en-GB" altLang="en-US">
                <a:latin typeface="Calibri" panose="020F0502020204030204" pitchFamily="34" charset="0"/>
                <a:ea typeface="ＭＳ Ｐゴシック" panose="020B0600070205080204" pitchFamily="34" charset="-128"/>
              </a:rPr>
              <a:t>while the suitcase source had to be placed very close to, or even in direct contact with the system.</a:t>
            </a:r>
            <a:endParaRPr lang="en-US" altLang="en-US">
              <a:latin typeface="Calibri" panose="020F0502020204030204" pitchFamily="34" charset="0"/>
              <a:ea typeface="ＭＳ Ｐゴシック" panose="020B0600070205080204" pitchFamily="34" charset="-128"/>
            </a:endParaRPr>
          </a:p>
        </p:txBody>
      </p:sp>
      <p:sp>
        <p:nvSpPr>
          <p:cNvPr id="73730" name="Title 1">
            <a:extLst>
              <a:ext uri="{FF2B5EF4-FFF2-40B4-BE49-F238E27FC236}">
                <a16:creationId xmlns:a16="http://schemas.microsoft.com/office/drawing/2014/main" id="{BC2F53A0-66DD-B24C-87C0-C8AD61EC8377}"/>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73731" name="Rectangle 2">
            <a:extLst>
              <a:ext uri="{FF2B5EF4-FFF2-40B4-BE49-F238E27FC236}">
                <a16:creationId xmlns:a16="http://schemas.microsoft.com/office/drawing/2014/main" id="{5CDF9449-64CA-8141-88B3-0F5AAB2B02FA}"/>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Possibility of Permanent Damage (cont’d)</a:t>
            </a:r>
            <a:endParaRPr lang="en-US" altLang="en-US" baseline="30000">
              <a:solidFill>
                <a:schemeClr val="bg1"/>
              </a:solidFill>
              <a:latin typeface="Calibri" panose="020F050202020403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5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59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59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5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123" name="Rectangle 3">
            <a:extLst>
              <a:ext uri="{FF2B5EF4-FFF2-40B4-BE49-F238E27FC236}">
                <a16:creationId xmlns:a16="http://schemas.microsoft.com/office/drawing/2014/main" id="{3607D80D-F5CC-3F44-8D9A-5AB358F77830}"/>
              </a:ext>
            </a:extLst>
          </p:cNvPr>
          <p:cNvSpPr>
            <a:spLocks noGrp="1" noChangeArrowheads="1"/>
          </p:cNvSpPr>
          <p:nvPr>
            <p:ph idx="1"/>
          </p:nvPr>
        </p:nvSpPr>
        <p:spPr>
          <a:xfrm>
            <a:off x="900113" y="1557338"/>
            <a:ext cx="7413625" cy="5029200"/>
          </a:xfrm>
        </p:spPr>
        <p:txBody>
          <a:bodyPr/>
          <a:lstStyle/>
          <a:p>
            <a:pPr eaLnBrk="1" hangingPunct="1">
              <a:lnSpc>
                <a:spcPct val="90000"/>
              </a:lnSpc>
              <a:defRPr/>
            </a:pPr>
            <a:r>
              <a:rPr lang="en-GB" sz="1800" b="1" dirty="0">
                <a:latin typeface="Calibri" charset="0"/>
                <a:cs typeface="Calibri" charset="0"/>
              </a:rPr>
              <a:t>Electromagnetic Disturbance (EMD)</a:t>
            </a:r>
            <a:r>
              <a:rPr lang="en-GB" sz="1800" dirty="0">
                <a:latin typeface="Calibri" charset="0"/>
                <a:cs typeface="Calibri" charset="0"/>
              </a:rPr>
              <a:t>	</a:t>
            </a:r>
          </a:p>
          <a:p>
            <a:pPr lvl="1" eaLnBrk="1" hangingPunct="1">
              <a:lnSpc>
                <a:spcPct val="90000"/>
              </a:lnSpc>
              <a:defRPr/>
            </a:pPr>
            <a:r>
              <a:rPr lang="sv-SE" sz="1800" dirty="0" err="1">
                <a:latin typeface="Calibri" charset="0"/>
                <a:cs typeface="Calibri" charset="0"/>
              </a:rPr>
              <a:t>Any</a:t>
            </a:r>
            <a:r>
              <a:rPr lang="sv-SE" sz="1800" dirty="0">
                <a:latin typeface="Calibri" charset="0"/>
                <a:cs typeface="Calibri" charset="0"/>
              </a:rPr>
              <a:t> </a:t>
            </a:r>
            <a:r>
              <a:rPr lang="sv-SE" sz="1800" dirty="0" err="1">
                <a:latin typeface="Calibri" charset="0"/>
                <a:cs typeface="Calibri" charset="0"/>
              </a:rPr>
              <a:t>electromagnetic</a:t>
            </a:r>
            <a:r>
              <a:rPr lang="sv-SE" sz="1800" dirty="0">
                <a:latin typeface="Calibri" charset="0"/>
                <a:cs typeface="Calibri" charset="0"/>
              </a:rPr>
              <a:t> </a:t>
            </a:r>
            <a:r>
              <a:rPr lang="sv-SE" sz="1800" dirty="0" err="1">
                <a:latin typeface="Calibri" charset="0"/>
                <a:cs typeface="Calibri" charset="0"/>
              </a:rPr>
              <a:t>phenomenon</a:t>
            </a:r>
            <a:r>
              <a:rPr lang="sv-SE" sz="1800" dirty="0">
                <a:latin typeface="Calibri" charset="0"/>
                <a:cs typeface="Calibri" charset="0"/>
              </a:rPr>
              <a:t> </a:t>
            </a:r>
            <a:r>
              <a:rPr lang="sv-SE" sz="1800" dirty="0" err="1">
                <a:latin typeface="Calibri" charset="0"/>
                <a:cs typeface="Calibri" charset="0"/>
              </a:rPr>
              <a:t>which</a:t>
            </a:r>
            <a:r>
              <a:rPr lang="sv-SE" sz="1800" dirty="0">
                <a:latin typeface="Calibri" charset="0"/>
                <a:cs typeface="Calibri" charset="0"/>
              </a:rPr>
              <a:t> </a:t>
            </a:r>
            <a:r>
              <a:rPr lang="sv-SE" sz="1800" dirty="0" err="1">
                <a:latin typeface="Calibri" charset="0"/>
                <a:cs typeface="Calibri" charset="0"/>
              </a:rPr>
              <a:t>may</a:t>
            </a:r>
            <a:r>
              <a:rPr lang="sv-SE" sz="1800" dirty="0">
                <a:latin typeface="Calibri" charset="0"/>
                <a:cs typeface="Calibri" charset="0"/>
              </a:rPr>
              <a:t> </a:t>
            </a:r>
            <a:r>
              <a:rPr lang="sv-SE" sz="1800" dirty="0" err="1">
                <a:latin typeface="Calibri" charset="0"/>
                <a:cs typeface="Calibri" charset="0"/>
              </a:rPr>
              <a:t>degrade</a:t>
            </a:r>
            <a:r>
              <a:rPr lang="sv-SE" sz="1800" dirty="0">
                <a:latin typeface="Calibri" charset="0"/>
                <a:cs typeface="Calibri" charset="0"/>
              </a:rPr>
              <a:t> the </a:t>
            </a:r>
            <a:r>
              <a:rPr lang="sv-SE" sz="1800" dirty="0" err="1">
                <a:latin typeface="Calibri" charset="0"/>
                <a:cs typeface="Calibri" charset="0"/>
              </a:rPr>
              <a:t>performance</a:t>
            </a:r>
            <a:r>
              <a:rPr lang="sv-SE" sz="1800" dirty="0">
                <a:latin typeface="Calibri" charset="0"/>
                <a:cs typeface="Calibri" charset="0"/>
              </a:rPr>
              <a:t> </a:t>
            </a:r>
            <a:r>
              <a:rPr lang="sv-SE" sz="1800" dirty="0" err="1">
                <a:latin typeface="Calibri" charset="0"/>
                <a:cs typeface="Calibri" charset="0"/>
              </a:rPr>
              <a:t>of</a:t>
            </a:r>
            <a:r>
              <a:rPr lang="sv-SE" sz="1800" dirty="0">
                <a:latin typeface="Calibri" charset="0"/>
                <a:cs typeface="Calibri" charset="0"/>
              </a:rPr>
              <a:t> a </a:t>
            </a:r>
            <a:r>
              <a:rPr lang="sv-SE" sz="1800" dirty="0" err="1">
                <a:latin typeface="Calibri" charset="0"/>
                <a:cs typeface="Calibri" charset="0"/>
              </a:rPr>
              <a:t>device</a:t>
            </a:r>
            <a:r>
              <a:rPr lang="sv-SE" sz="1800" dirty="0">
                <a:latin typeface="Calibri" charset="0"/>
                <a:cs typeface="Calibri" charset="0"/>
              </a:rPr>
              <a:t>, </a:t>
            </a:r>
            <a:r>
              <a:rPr lang="sv-SE" sz="1800" dirty="0" err="1">
                <a:latin typeface="Calibri" charset="0"/>
                <a:cs typeface="Calibri" charset="0"/>
              </a:rPr>
              <a:t>equipment</a:t>
            </a:r>
            <a:r>
              <a:rPr lang="sv-SE" sz="1800" dirty="0">
                <a:latin typeface="Calibri" charset="0"/>
                <a:cs typeface="Calibri" charset="0"/>
              </a:rPr>
              <a:t> or system. </a:t>
            </a:r>
          </a:p>
          <a:p>
            <a:pPr eaLnBrk="1" hangingPunct="1">
              <a:lnSpc>
                <a:spcPct val="90000"/>
              </a:lnSpc>
              <a:defRPr/>
            </a:pPr>
            <a:r>
              <a:rPr lang="en-GB" sz="1800" b="1" dirty="0">
                <a:latin typeface="Calibri" charset="0"/>
                <a:cs typeface="Calibri" charset="0"/>
              </a:rPr>
              <a:t>Electromagnetic Interference (EMI)</a:t>
            </a:r>
          </a:p>
          <a:p>
            <a:pPr lvl="1" eaLnBrk="1" hangingPunct="1">
              <a:lnSpc>
                <a:spcPct val="90000"/>
              </a:lnSpc>
              <a:defRPr/>
            </a:pPr>
            <a:r>
              <a:rPr lang="sv-SE" sz="1800" dirty="0">
                <a:latin typeface="Calibri" charset="0"/>
                <a:cs typeface="Calibri" charset="0"/>
              </a:rPr>
              <a:t>Degradation </a:t>
            </a:r>
            <a:r>
              <a:rPr lang="sv-SE" sz="1800" dirty="0" err="1">
                <a:latin typeface="Calibri" charset="0"/>
                <a:cs typeface="Calibri" charset="0"/>
              </a:rPr>
              <a:t>of</a:t>
            </a:r>
            <a:r>
              <a:rPr lang="sv-SE" sz="1800" dirty="0">
                <a:latin typeface="Calibri" charset="0"/>
                <a:cs typeface="Calibri" charset="0"/>
              </a:rPr>
              <a:t> the </a:t>
            </a:r>
            <a:r>
              <a:rPr lang="sv-SE" sz="1800" dirty="0" err="1">
                <a:latin typeface="Calibri" charset="0"/>
                <a:cs typeface="Calibri" charset="0"/>
              </a:rPr>
              <a:t>performance</a:t>
            </a:r>
            <a:r>
              <a:rPr lang="sv-SE" sz="1800" dirty="0">
                <a:latin typeface="Calibri" charset="0"/>
                <a:cs typeface="Calibri" charset="0"/>
              </a:rPr>
              <a:t> </a:t>
            </a:r>
            <a:r>
              <a:rPr lang="sv-SE" sz="1800" dirty="0" err="1">
                <a:latin typeface="Calibri" charset="0"/>
                <a:cs typeface="Calibri" charset="0"/>
              </a:rPr>
              <a:t>of</a:t>
            </a:r>
            <a:r>
              <a:rPr lang="sv-SE" sz="1800" dirty="0">
                <a:latin typeface="Calibri" charset="0"/>
                <a:cs typeface="Calibri" charset="0"/>
              </a:rPr>
              <a:t> a </a:t>
            </a:r>
            <a:r>
              <a:rPr lang="sv-SE" sz="1800" dirty="0" err="1">
                <a:latin typeface="Calibri" charset="0"/>
                <a:cs typeface="Calibri" charset="0"/>
              </a:rPr>
              <a:t>device</a:t>
            </a:r>
            <a:r>
              <a:rPr lang="sv-SE" sz="1800" dirty="0">
                <a:latin typeface="Calibri" charset="0"/>
                <a:cs typeface="Calibri" charset="0"/>
              </a:rPr>
              <a:t>, transmission </a:t>
            </a:r>
            <a:r>
              <a:rPr lang="sv-SE" sz="1800" dirty="0" err="1">
                <a:latin typeface="Calibri" charset="0"/>
                <a:cs typeface="Calibri" charset="0"/>
              </a:rPr>
              <a:t>channel</a:t>
            </a:r>
            <a:r>
              <a:rPr lang="sv-SE" sz="1800" dirty="0">
                <a:latin typeface="Calibri" charset="0"/>
                <a:cs typeface="Calibri" charset="0"/>
              </a:rPr>
              <a:t> or system </a:t>
            </a:r>
            <a:r>
              <a:rPr lang="sv-SE" sz="1800" dirty="0" err="1">
                <a:latin typeface="Calibri" charset="0"/>
                <a:cs typeface="Calibri" charset="0"/>
              </a:rPr>
              <a:t>caused</a:t>
            </a:r>
            <a:r>
              <a:rPr lang="sv-SE" sz="1800" dirty="0">
                <a:latin typeface="Calibri" charset="0"/>
                <a:cs typeface="Calibri" charset="0"/>
              </a:rPr>
              <a:t> by an </a:t>
            </a:r>
            <a:r>
              <a:rPr lang="sv-SE" sz="1800" dirty="0" err="1">
                <a:latin typeface="Calibri" charset="0"/>
                <a:cs typeface="Calibri" charset="0"/>
              </a:rPr>
              <a:t>electromagnetic</a:t>
            </a:r>
            <a:r>
              <a:rPr lang="sv-SE" sz="1800" dirty="0">
                <a:latin typeface="Calibri" charset="0"/>
                <a:cs typeface="Calibri" charset="0"/>
              </a:rPr>
              <a:t> </a:t>
            </a:r>
            <a:r>
              <a:rPr lang="sv-SE" sz="1800" dirty="0" err="1">
                <a:latin typeface="Calibri" charset="0"/>
                <a:cs typeface="Calibri" charset="0"/>
              </a:rPr>
              <a:t>disturbance</a:t>
            </a:r>
            <a:r>
              <a:rPr lang="sv-SE" sz="1800" dirty="0">
                <a:latin typeface="Calibri" charset="0"/>
                <a:cs typeface="Calibri" charset="0"/>
              </a:rPr>
              <a:t>.</a:t>
            </a:r>
          </a:p>
          <a:p>
            <a:pPr eaLnBrk="1" hangingPunct="1">
              <a:lnSpc>
                <a:spcPct val="90000"/>
              </a:lnSpc>
              <a:defRPr/>
            </a:pPr>
            <a:r>
              <a:rPr lang="en-GB" sz="1800" b="1" dirty="0">
                <a:latin typeface="Calibri" charset="0"/>
                <a:cs typeface="Calibri" charset="0"/>
              </a:rPr>
              <a:t>Electromagnetic Susceptibility</a:t>
            </a:r>
            <a:r>
              <a:rPr lang="en-GB" sz="1800" dirty="0">
                <a:latin typeface="Calibri" charset="0"/>
                <a:cs typeface="Calibri" charset="0"/>
              </a:rPr>
              <a:t> (to a disturbance)</a:t>
            </a:r>
          </a:p>
          <a:p>
            <a:pPr lvl="1" eaLnBrk="1" hangingPunct="1">
              <a:lnSpc>
                <a:spcPct val="90000"/>
              </a:lnSpc>
              <a:defRPr/>
            </a:pPr>
            <a:r>
              <a:rPr lang="sv-SE" sz="1800" dirty="0">
                <a:latin typeface="Calibri" charset="0"/>
                <a:cs typeface="Calibri" charset="0"/>
              </a:rPr>
              <a:t>The </a:t>
            </a:r>
            <a:r>
              <a:rPr lang="sv-SE" sz="1800" dirty="0" err="1">
                <a:latin typeface="Calibri" charset="0"/>
                <a:cs typeface="Calibri" charset="0"/>
              </a:rPr>
              <a:t>inability</a:t>
            </a:r>
            <a:r>
              <a:rPr lang="sv-SE" sz="1800" dirty="0">
                <a:latin typeface="Calibri" charset="0"/>
                <a:cs typeface="Calibri" charset="0"/>
              </a:rPr>
              <a:t> </a:t>
            </a:r>
            <a:r>
              <a:rPr lang="sv-SE" sz="1800" dirty="0" err="1">
                <a:latin typeface="Calibri" charset="0"/>
                <a:cs typeface="Calibri" charset="0"/>
              </a:rPr>
              <a:t>of</a:t>
            </a:r>
            <a:r>
              <a:rPr lang="sv-SE" sz="1800" dirty="0">
                <a:latin typeface="Calibri" charset="0"/>
                <a:cs typeface="Calibri" charset="0"/>
              </a:rPr>
              <a:t> a </a:t>
            </a:r>
            <a:r>
              <a:rPr lang="sv-SE" sz="1800" dirty="0" err="1">
                <a:latin typeface="Calibri" charset="0"/>
                <a:cs typeface="Calibri" charset="0"/>
              </a:rPr>
              <a:t>device</a:t>
            </a:r>
            <a:r>
              <a:rPr lang="sv-SE" sz="1800" dirty="0">
                <a:latin typeface="Calibri" charset="0"/>
                <a:cs typeface="Calibri" charset="0"/>
              </a:rPr>
              <a:t>, </a:t>
            </a:r>
            <a:r>
              <a:rPr lang="sv-SE" sz="1800" dirty="0" err="1">
                <a:latin typeface="Calibri" charset="0"/>
                <a:cs typeface="Calibri" charset="0"/>
              </a:rPr>
              <a:t>equipment</a:t>
            </a:r>
            <a:r>
              <a:rPr lang="sv-SE" sz="1800" dirty="0">
                <a:latin typeface="Calibri" charset="0"/>
                <a:cs typeface="Calibri" charset="0"/>
              </a:rPr>
              <a:t> or system </a:t>
            </a:r>
            <a:r>
              <a:rPr lang="sv-SE" sz="1800" dirty="0" err="1">
                <a:latin typeface="Calibri" charset="0"/>
                <a:cs typeface="Calibri" charset="0"/>
              </a:rPr>
              <a:t>to</a:t>
            </a:r>
            <a:r>
              <a:rPr lang="sv-SE" sz="1800" dirty="0">
                <a:latin typeface="Calibri" charset="0"/>
                <a:cs typeface="Calibri" charset="0"/>
              </a:rPr>
              <a:t> </a:t>
            </a:r>
            <a:r>
              <a:rPr lang="sv-SE" sz="1800" dirty="0" err="1">
                <a:latin typeface="Calibri" charset="0"/>
                <a:cs typeface="Calibri" charset="0"/>
              </a:rPr>
              <a:t>perform</a:t>
            </a:r>
            <a:r>
              <a:rPr lang="sv-SE" sz="1800" dirty="0">
                <a:latin typeface="Calibri" charset="0"/>
                <a:cs typeface="Calibri" charset="0"/>
              </a:rPr>
              <a:t> </a:t>
            </a:r>
            <a:r>
              <a:rPr lang="sv-SE" sz="1800" dirty="0" err="1">
                <a:latin typeface="Calibri" charset="0"/>
                <a:cs typeface="Calibri" charset="0"/>
              </a:rPr>
              <a:t>without</a:t>
            </a:r>
            <a:r>
              <a:rPr lang="sv-SE" sz="1800" dirty="0">
                <a:latin typeface="Calibri" charset="0"/>
                <a:cs typeface="Calibri" charset="0"/>
              </a:rPr>
              <a:t> degradation in the </a:t>
            </a:r>
            <a:r>
              <a:rPr lang="sv-SE" sz="1800" dirty="0" err="1">
                <a:latin typeface="Calibri" charset="0"/>
                <a:cs typeface="Calibri" charset="0"/>
              </a:rPr>
              <a:t>presence</a:t>
            </a:r>
            <a:r>
              <a:rPr lang="sv-SE" sz="1800" dirty="0">
                <a:latin typeface="Calibri" charset="0"/>
                <a:cs typeface="Calibri" charset="0"/>
              </a:rPr>
              <a:t> </a:t>
            </a:r>
            <a:r>
              <a:rPr lang="sv-SE" sz="1800" dirty="0" err="1">
                <a:latin typeface="Calibri" charset="0"/>
                <a:cs typeface="Calibri" charset="0"/>
              </a:rPr>
              <a:t>of</a:t>
            </a:r>
            <a:r>
              <a:rPr lang="sv-SE" sz="1800" dirty="0">
                <a:latin typeface="Calibri" charset="0"/>
                <a:cs typeface="Calibri" charset="0"/>
              </a:rPr>
              <a:t> an </a:t>
            </a:r>
            <a:r>
              <a:rPr lang="sv-SE" sz="1800" dirty="0" err="1">
                <a:latin typeface="Calibri" charset="0"/>
                <a:cs typeface="Calibri" charset="0"/>
              </a:rPr>
              <a:t>electromagnetic</a:t>
            </a:r>
            <a:r>
              <a:rPr lang="sv-SE" sz="1800" dirty="0">
                <a:latin typeface="Calibri" charset="0"/>
                <a:cs typeface="Calibri" charset="0"/>
              </a:rPr>
              <a:t> </a:t>
            </a:r>
            <a:r>
              <a:rPr lang="sv-SE" sz="1800" dirty="0" err="1">
                <a:latin typeface="Calibri" charset="0"/>
                <a:cs typeface="Calibri" charset="0"/>
              </a:rPr>
              <a:t>disturbance</a:t>
            </a:r>
            <a:r>
              <a:rPr lang="sv-SE" sz="1800" dirty="0">
                <a:latin typeface="Calibri" charset="0"/>
                <a:cs typeface="Calibri" charset="0"/>
              </a:rPr>
              <a:t>. </a:t>
            </a:r>
          </a:p>
          <a:p>
            <a:pPr marL="457200" lvl="1" indent="0" eaLnBrk="1" hangingPunct="1">
              <a:lnSpc>
                <a:spcPct val="90000"/>
              </a:lnSpc>
              <a:buFontTx/>
              <a:buNone/>
              <a:defRPr/>
            </a:pPr>
            <a:r>
              <a:rPr lang="sv-SE" sz="1800" dirty="0">
                <a:latin typeface="Calibri" charset="0"/>
                <a:cs typeface="Calibri" charset="0"/>
              </a:rPr>
              <a:t>	NOTE - </a:t>
            </a:r>
            <a:r>
              <a:rPr lang="sv-SE" sz="1800" dirty="0" err="1">
                <a:latin typeface="Calibri" charset="0"/>
                <a:cs typeface="Calibri" charset="0"/>
              </a:rPr>
              <a:t>Susceptibility</a:t>
            </a:r>
            <a:r>
              <a:rPr lang="sv-SE" sz="1800" dirty="0">
                <a:latin typeface="Calibri" charset="0"/>
                <a:cs typeface="Calibri" charset="0"/>
              </a:rPr>
              <a:t> is a lack </a:t>
            </a:r>
            <a:r>
              <a:rPr lang="sv-SE" sz="1800" dirty="0" err="1">
                <a:latin typeface="Calibri" charset="0"/>
                <a:cs typeface="Calibri" charset="0"/>
              </a:rPr>
              <a:t>of</a:t>
            </a:r>
            <a:r>
              <a:rPr lang="sv-SE" sz="1800" dirty="0">
                <a:latin typeface="Calibri" charset="0"/>
                <a:cs typeface="Calibri" charset="0"/>
              </a:rPr>
              <a:t> </a:t>
            </a:r>
            <a:r>
              <a:rPr lang="sv-SE" sz="1800" dirty="0" err="1">
                <a:latin typeface="Calibri" charset="0"/>
                <a:cs typeface="Calibri" charset="0"/>
              </a:rPr>
              <a:t>immunity</a:t>
            </a:r>
            <a:r>
              <a:rPr lang="sv-SE" sz="1800" dirty="0">
                <a:latin typeface="Calibri" charset="0"/>
                <a:cs typeface="Calibri" charset="0"/>
              </a:rPr>
              <a:t>. </a:t>
            </a:r>
          </a:p>
          <a:p>
            <a:pPr eaLnBrk="1" hangingPunct="1">
              <a:lnSpc>
                <a:spcPct val="90000"/>
              </a:lnSpc>
              <a:defRPr/>
            </a:pPr>
            <a:r>
              <a:rPr lang="en-GB" sz="1800" b="1" dirty="0">
                <a:latin typeface="Calibri" charset="0"/>
                <a:cs typeface="Calibri" charset="0"/>
              </a:rPr>
              <a:t>Electromagnetic Immunity</a:t>
            </a:r>
            <a:r>
              <a:rPr lang="en-GB" sz="1800" dirty="0">
                <a:latin typeface="Calibri" charset="0"/>
                <a:cs typeface="Calibri" charset="0"/>
              </a:rPr>
              <a:t> (to a disturbance)</a:t>
            </a:r>
          </a:p>
          <a:p>
            <a:pPr lvl="1" eaLnBrk="1" hangingPunct="1">
              <a:lnSpc>
                <a:spcPct val="90000"/>
              </a:lnSpc>
              <a:defRPr/>
            </a:pPr>
            <a:r>
              <a:rPr lang="sv-SE" sz="1800" dirty="0">
                <a:latin typeface="Calibri" charset="0"/>
                <a:cs typeface="Calibri" charset="0"/>
              </a:rPr>
              <a:t>The </a:t>
            </a:r>
            <a:r>
              <a:rPr lang="sv-SE" sz="1800" dirty="0" err="1">
                <a:latin typeface="Calibri" charset="0"/>
                <a:cs typeface="Calibri" charset="0"/>
              </a:rPr>
              <a:t>ability</a:t>
            </a:r>
            <a:r>
              <a:rPr lang="sv-SE" sz="1800" dirty="0">
                <a:latin typeface="Calibri" charset="0"/>
                <a:cs typeface="Calibri" charset="0"/>
              </a:rPr>
              <a:t> </a:t>
            </a:r>
            <a:r>
              <a:rPr lang="sv-SE" sz="1800" dirty="0" err="1">
                <a:latin typeface="Calibri" charset="0"/>
                <a:cs typeface="Calibri" charset="0"/>
              </a:rPr>
              <a:t>of</a:t>
            </a:r>
            <a:r>
              <a:rPr lang="sv-SE" sz="1800" dirty="0">
                <a:latin typeface="Calibri" charset="0"/>
                <a:cs typeface="Calibri" charset="0"/>
              </a:rPr>
              <a:t> a </a:t>
            </a:r>
            <a:r>
              <a:rPr lang="sv-SE" sz="1800" dirty="0" err="1">
                <a:latin typeface="Calibri" charset="0"/>
                <a:cs typeface="Calibri" charset="0"/>
              </a:rPr>
              <a:t>device</a:t>
            </a:r>
            <a:r>
              <a:rPr lang="sv-SE" sz="1800" dirty="0">
                <a:latin typeface="Calibri" charset="0"/>
                <a:cs typeface="Calibri" charset="0"/>
              </a:rPr>
              <a:t>, </a:t>
            </a:r>
            <a:r>
              <a:rPr lang="sv-SE" sz="1800" dirty="0" err="1">
                <a:latin typeface="Calibri" charset="0"/>
                <a:cs typeface="Calibri" charset="0"/>
              </a:rPr>
              <a:t>equipment</a:t>
            </a:r>
            <a:r>
              <a:rPr lang="sv-SE" sz="1800" dirty="0">
                <a:latin typeface="Calibri" charset="0"/>
                <a:cs typeface="Calibri" charset="0"/>
              </a:rPr>
              <a:t> or system </a:t>
            </a:r>
            <a:r>
              <a:rPr lang="sv-SE" sz="1800" dirty="0" err="1">
                <a:latin typeface="Calibri" charset="0"/>
                <a:cs typeface="Calibri" charset="0"/>
              </a:rPr>
              <a:t>to</a:t>
            </a:r>
            <a:r>
              <a:rPr lang="sv-SE" sz="1800" dirty="0">
                <a:latin typeface="Calibri" charset="0"/>
                <a:cs typeface="Calibri" charset="0"/>
              </a:rPr>
              <a:t> </a:t>
            </a:r>
            <a:r>
              <a:rPr lang="sv-SE" sz="1800" dirty="0" err="1">
                <a:latin typeface="Calibri" charset="0"/>
                <a:cs typeface="Calibri" charset="0"/>
              </a:rPr>
              <a:t>perform</a:t>
            </a:r>
            <a:r>
              <a:rPr lang="sv-SE" sz="1800" dirty="0">
                <a:latin typeface="Calibri" charset="0"/>
                <a:cs typeface="Calibri" charset="0"/>
              </a:rPr>
              <a:t> </a:t>
            </a:r>
            <a:r>
              <a:rPr lang="sv-SE" sz="1800" dirty="0" err="1">
                <a:latin typeface="Calibri" charset="0"/>
                <a:cs typeface="Calibri" charset="0"/>
              </a:rPr>
              <a:t>without</a:t>
            </a:r>
            <a:r>
              <a:rPr lang="sv-SE" sz="1800" dirty="0">
                <a:latin typeface="Calibri" charset="0"/>
                <a:cs typeface="Calibri" charset="0"/>
              </a:rPr>
              <a:t> degradation in the </a:t>
            </a:r>
            <a:r>
              <a:rPr lang="sv-SE" sz="1800" dirty="0" err="1">
                <a:latin typeface="Calibri" charset="0"/>
                <a:cs typeface="Calibri" charset="0"/>
              </a:rPr>
              <a:t>presence</a:t>
            </a:r>
            <a:r>
              <a:rPr lang="sv-SE" sz="1800" dirty="0">
                <a:latin typeface="Calibri" charset="0"/>
                <a:cs typeface="Calibri" charset="0"/>
              </a:rPr>
              <a:t> </a:t>
            </a:r>
            <a:r>
              <a:rPr lang="sv-SE" sz="1800" dirty="0" err="1">
                <a:latin typeface="Calibri" charset="0"/>
                <a:cs typeface="Calibri" charset="0"/>
              </a:rPr>
              <a:t>of</a:t>
            </a:r>
            <a:r>
              <a:rPr lang="sv-SE" sz="1800" dirty="0">
                <a:latin typeface="Calibri" charset="0"/>
                <a:cs typeface="Calibri" charset="0"/>
              </a:rPr>
              <a:t> an </a:t>
            </a:r>
            <a:r>
              <a:rPr lang="sv-SE" sz="1800" dirty="0" err="1">
                <a:latin typeface="Calibri" charset="0"/>
                <a:cs typeface="Calibri" charset="0"/>
              </a:rPr>
              <a:t>electromagnetic</a:t>
            </a:r>
            <a:r>
              <a:rPr lang="sv-SE" sz="1800" dirty="0">
                <a:latin typeface="Calibri" charset="0"/>
                <a:cs typeface="Calibri" charset="0"/>
              </a:rPr>
              <a:t> </a:t>
            </a:r>
            <a:r>
              <a:rPr lang="sv-SE" sz="1800" dirty="0" err="1">
                <a:latin typeface="Calibri" charset="0"/>
                <a:cs typeface="Calibri" charset="0"/>
              </a:rPr>
              <a:t>disturbance</a:t>
            </a:r>
            <a:r>
              <a:rPr lang="sv-SE" sz="1800" dirty="0">
                <a:latin typeface="Calibri" charset="0"/>
                <a:cs typeface="Calibri" charset="0"/>
              </a:rPr>
              <a:t>.</a:t>
            </a:r>
            <a:endParaRPr lang="en-US" sz="1800" dirty="0">
              <a:latin typeface="Calibri" charset="0"/>
              <a:cs typeface="Calibri" charset="0"/>
            </a:endParaRPr>
          </a:p>
        </p:txBody>
      </p:sp>
      <p:sp>
        <p:nvSpPr>
          <p:cNvPr id="4" name="Rectangle 2">
            <a:extLst>
              <a:ext uri="{FF2B5EF4-FFF2-40B4-BE49-F238E27FC236}">
                <a16:creationId xmlns:a16="http://schemas.microsoft.com/office/drawing/2014/main" id="{64E533BD-A55C-0542-B259-98488E70765C}"/>
              </a:ext>
            </a:extLst>
          </p:cNvPr>
          <p:cNvSpPr>
            <a:spLocks noChangeArrowheads="1"/>
          </p:cNvSpPr>
          <p:nvPr/>
        </p:nvSpPr>
        <p:spPr bwMode="auto">
          <a:xfrm>
            <a:off x="0" y="0"/>
            <a:ext cx="9144000" cy="1143000"/>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ea typeface="ＭＳ Ｐゴシック" charset="0"/>
                <a:cs typeface="ＭＳ Ｐゴシック" charset="0"/>
              </a:rPr>
              <a:t>Useful Definitions</a:t>
            </a:r>
          </a:p>
        </p:txBody>
      </p:sp>
    </p:spTree>
  </p:cSld>
  <p:clrMapOvr>
    <a:masterClrMapping/>
  </p:clrMapOvr>
  <p:transition spd="med">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7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71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17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71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71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71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71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71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17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descr="Copy of Untitled">
            <a:extLst>
              <a:ext uri="{FF2B5EF4-FFF2-40B4-BE49-F238E27FC236}">
                <a16:creationId xmlns:a16="http://schemas.microsoft.com/office/drawing/2014/main" id="{6B5B3069-6CE6-2540-99A6-BEAC0C079D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524000"/>
            <a:ext cx="7796213" cy="3911600"/>
          </a:xfrm>
          <a:noFill/>
          <a:ln w="22225">
            <a:solidFill>
              <a:schemeClr val="tx1"/>
            </a:solidFill>
            <a:miter lim="800000"/>
            <a:headEnd/>
            <a:tailEnd/>
          </a:ln>
        </p:spPr>
      </p:pic>
      <p:sp>
        <p:nvSpPr>
          <p:cNvPr id="75778" name="Rectangle 2">
            <a:extLst>
              <a:ext uri="{FF2B5EF4-FFF2-40B4-BE49-F238E27FC236}">
                <a16:creationId xmlns:a16="http://schemas.microsoft.com/office/drawing/2014/main" id="{B2CBFFB6-FA29-FA4B-AF62-C036C76FFC12}"/>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Summary of HPEM Effects from Bäckström</a:t>
            </a:r>
            <a:endParaRPr lang="en-US" altLang="en-US" baseline="30000">
              <a:solidFill>
                <a:schemeClr val="bg1"/>
              </a:solidFill>
              <a:latin typeface="Calibri" panose="020F0502020204030204" pitchFamily="34" charset="0"/>
            </a:endParaRPr>
          </a:p>
        </p:txBody>
      </p:sp>
    </p:spTree>
  </p:cSld>
  <p:clrMapOvr>
    <a:masterClrMapping/>
  </p:clrMapOvr>
  <p:transition>
    <p:randomBar dir="vert"/>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0019" name="Rectangle 3">
            <a:extLst>
              <a:ext uri="{FF2B5EF4-FFF2-40B4-BE49-F238E27FC236}">
                <a16:creationId xmlns:a16="http://schemas.microsoft.com/office/drawing/2014/main" id="{85202039-23E9-6B46-850F-531E97DC6817}"/>
              </a:ext>
            </a:extLst>
          </p:cNvPr>
          <p:cNvSpPr>
            <a:spLocks noGrp="1" noChangeArrowheads="1"/>
          </p:cNvSpPr>
          <p:nvPr>
            <p:ph idx="1"/>
          </p:nvPr>
        </p:nvSpPr>
        <p:spPr>
          <a:xfrm>
            <a:off x="323850" y="1268413"/>
            <a:ext cx="8496300" cy="4800600"/>
          </a:xfrm>
        </p:spPr>
        <p:txBody>
          <a:bodyPr/>
          <a:lstStyle/>
          <a:p>
            <a:pPr eaLnBrk="1" hangingPunct="1"/>
            <a:r>
              <a:rPr lang="en-US" altLang="en-US" sz="2800">
                <a:latin typeface="Calibri" panose="020F0502020204030204" pitchFamily="34" charset="0"/>
                <a:ea typeface="ＭＳ Ｐゴシック" panose="020B0600070205080204" pitchFamily="34" charset="-128"/>
              </a:rPr>
              <a:t>This depends on many factors:</a:t>
            </a:r>
          </a:p>
          <a:p>
            <a:pPr lvl="1" eaLnBrk="1" hangingPunct="1"/>
            <a:r>
              <a:rPr lang="en-US" altLang="en-US">
                <a:latin typeface="Calibri" panose="020F0502020204030204" pitchFamily="34" charset="0"/>
                <a:ea typeface="ＭＳ Ｐゴシック" panose="020B0600070205080204" pitchFamily="34" charset="-128"/>
              </a:rPr>
              <a:t>EM source parameters</a:t>
            </a:r>
          </a:p>
          <a:p>
            <a:pPr lvl="2" eaLnBrk="1" hangingPunct="1"/>
            <a:r>
              <a:rPr lang="en-US" altLang="en-US">
                <a:latin typeface="Calibri" panose="020F0502020204030204" pitchFamily="34" charset="0"/>
                <a:ea typeface="ＭＳ Ｐゴシック" panose="020B0600070205080204" pitchFamily="34" charset="-128"/>
              </a:rPr>
              <a:t>Distance, orientation, polarization</a:t>
            </a:r>
          </a:p>
          <a:p>
            <a:pPr lvl="1" eaLnBrk="1" hangingPunct="1"/>
            <a:r>
              <a:rPr lang="en-US" altLang="en-US">
                <a:latin typeface="Calibri" panose="020F0502020204030204" pitchFamily="34" charset="0"/>
                <a:ea typeface="ＭＳ Ｐゴシック" panose="020B0600070205080204" pitchFamily="34" charset="-128"/>
              </a:rPr>
              <a:t>Waveform characteristics</a:t>
            </a:r>
          </a:p>
          <a:p>
            <a:pPr lvl="2" eaLnBrk="1" hangingPunct="1"/>
            <a:r>
              <a:rPr lang="en-US" altLang="en-US">
                <a:latin typeface="Calibri" panose="020F0502020204030204" pitchFamily="34" charset="0"/>
                <a:ea typeface="ＭＳ Ｐゴシック" panose="020B0600070205080204" pitchFamily="34" charset="-128"/>
              </a:rPr>
              <a:t>Carrier frequency, pulse repetition, signal strength</a:t>
            </a:r>
          </a:p>
          <a:p>
            <a:pPr lvl="1" eaLnBrk="1" hangingPunct="1"/>
            <a:r>
              <a:rPr lang="en-US" altLang="en-US">
                <a:latin typeface="Calibri" panose="020F0502020204030204" pitchFamily="34" charset="0"/>
                <a:ea typeface="ＭＳ Ｐゴシック" panose="020B0600070205080204" pitchFamily="34" charset="-128"/>
              </a:rPr>
              <a:t>System (victim) electrical configuration</a:t>
            </a:r>
          </a:p>
          <a:p>
            <a:pPr lvl="2" eaLnBrk="1" hangingPunct="1"/>
            <a:r>
              <a:rPr lang="en-US" altLang="en-US">
                <a:latin typeface="Calibri" panose="020F0502020204030204" pitchFamily="34" charset="0"/>
                <a:ea typeface="ＭＳ Ｐゴシック" panose="020B0600070205080204" pitchFamily="34" charset="-128"/>
              </a:rPr>
              <a:t>Coupling characteristics (topology), shielding, cable design</a:t>
            </a:r>
          </a:p>
          <a:p>
            <a:pPr lvl="1" eaLnBrk="1" hangingPunct="1"/>
            <a:r>
              <a:rPr lang="en-US" altLang="en-US">
                <a:latin typeface="Calibri" panose="020F0502020204030204" pitchFamily="34" charset="0"/>
                <a:ea typeface="ＭＳ Ｐゴシック" panose="020B0600070205080204" pitchFamily="34" charset="-128"/>
              </a:rPr>
              <a:t>System robustness</a:t>
            </a:r>
          </a:p>
          <a:p>
            <a:pPr lvl="2" eaLnBrk="1" hangingPunct="1"/>
            <a:r>
              <a:rPr lang="en-US" altLang="en-US">
                <a:latin typeface="Calibri" panose="020F0502020204030204" pitchFamily="34" charset="0"/>
                <a:ea typeface="ＭＳ Ｐゴシック" panose="020B0600070205080204" pitchFamily="34" charset="-128"/>
              </a:rPr>
              <a:t>Failure levels of components, upset levels of electronics</a:t>
            </a:r>
          </a:p>
          <a:p>
            <a:pPr lvl="1" eaLnBrk="1" hangingPunct="1"/>
            <a:r>
              <a:rPr lang="en-US" altLang="en-US">
                <a:latin typeface="Calibri" panose="020F0502020204030204" pitchFamily="34" charset="0"/>
                <a:ea typeface="ＭＳ Ｐゴシック" panose="020B0600070205080204" pitchFamily="34" charset="-128"/>
              </a:rPr>
              <a:t>State of the system (for upset issues)</a:t>
            </a:r>
          </a:p>
        </p:txBody>
      </p:sp>
      <p:sp>
        <p:nvSpPr>
          <p:cNvPr id="470020" name="Text Box 4">
            <a:extLst>
              <a:ext uri="{FF2B5EF4-FFF2-40B4-BE49-F238E27FC236}">
                <a16:creationId xmlns:a16="http://schemas.microsoft.com/office/drawing/2014/main" id="{BD3A6885-CA8A-014A-99EF-FC3BA464791C}"/>
              </a:ext>
            </a:extLst>
          </p:cNvPr>
          <p:cNvSpPr txBox="1">
            <a:spLocks noChangeArrowheads="1"/>
          </p:cNvSpPr>
          <p:nvPr/>
        </p:nvSpPr>
        <p:spPr bwMode="auto">
          <a:xfrm>
            <a:off x="2286000" y="5029200"/>
            <a:ext cx="4572000" cy="1219200"/>
          </a:xfrm>
          <a:prstGeom prst="rect">
            <a:avLst/>
          </a:prstGeom>
          <a:solidFill>
            <a:srgbClr val="FFFF99"/>
          </a:solidFill>
          <a:ln w="28575">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
                <a:schemeClr val="tx1"/>
              </a:buClr>
              <a:buFontTx/>
              <a:buNone/>
            </a:pPr>
            <a:r>
              <a:rPr lang="en-US" altLang="en-US" sz="1800" b="1">
                <a:latin typeface="Times New Roman" panose="02020603050405020304" pitchFamily="18" charset="0"/>
              </a:rPr>
              <a:t>With so many parameters describing upset and/or damage thresholds, statistical methods are often used to describe system behavior to EMD. </a:t>
            </a:r>
          </a:p>
        </p:txBody>
      </p:sp>
      <p:sp>
        <p:nvSpPr>
          <p:cNvPr id="5" name="Rectangle 2">
            <a:extLst>
              <a:ext uri="{FF2B5EF4-FFF2-40B4-BE49-F238E27FC236}">
                <a16:creationId xmlns:a16="http://schemas.microsoft.com/office/drawing/2014/main" id="{EA31170C-6CB5-7A46-807C-7C19F9875BF8}"/>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Predicting Upset and/or Damage is Very Complicated</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0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0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00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00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00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00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001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001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001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0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bldLvl="3"/>
      <p:bldP spid="47002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4115" name="Rectangle 3">
            <a:extLst>
              <a:ext uri="{FF2B5EF4-FFF2-40B4-BE49-F238E27FC236}">
                <a16:creationId xmlns:a16="http://schemas.microsoft.com/office/drawing/2014/main" id="{DA233C07-7FFA-5E44-B422-5F4BCEB554FD}"/>
              </a:ext>
            </a:extLst>
          </p:cNvPr>
          <p:cNvSpPr>
            <a:spLocks noGrp="1" noChangeArrowheads="1"/>
          </p:cNvSpPr>
          <p:nvPr>
            <p:ph idx="1"/>
          </p:nvPr>
        </p:nvSpPr>
        <p:spPr/>
        <p:txBody>
          <a:bodyPr/>
          <a:lstStyle/>
          <a:p>
            <a:pPr eaLnBrk="1" hangingPunct="1"/>
            <a:r>
              <a:rPr lang="en-US" altLang="en-US">
                <a:latin typeface="Calibri" panose="020F0502020204030204" pitchFamily="34" charset="0"/>
                <a:ea typeface="ＭＳ Ｐゴシック" panose="020B0600070205080204" pitchFamily="34" charset="-128"/>
              </a:rPr>
              <a:t>The basic idea is to deliberately illuminate a system with EM fields, thereby causing failure or damage</a:t>
            </a:r>
          </a:p>
          <a:p>
            <a:pPr eaLnBrk="1" hangingPunct="1"/>
            <a:r>
              <a:rPr lang="en-US" altLang="en-US">
                <a:latin typeface="Calibri" panose="020F0502020204030204" pitchFamily="34" charset="0"/>
                <a:ea typeface="ＭＳ Ｐゴシック" panose="020B0600070205080204" pitchFamily="34" charset="-128"/>
              </a:rPr>
              <a:t>High power microwave (HPM) sources and radiators (antennas) are being studied and developed, and</a:t>
            </a:r>
          </a:p>
          <a:p>
            <a:pPr eaLnBrk="1" hangingPunct="1"/>
            <a:r>
              <a:rPr lang="en-US" altLang="en-US">
                <a:latin typeface="Calibri" panose="020F0502020204030204" pitchFamily="34" charset="0"/>
                <a:ea typeface="ＭＳ Ｐゴシック" panose="020B0600070205080204" pitchFamily="34" charset="-128"/>
              </a:rPr>
              <a:t>Fast-pulse sources (ultra-wide band) have been developed</a:t>
            </a:r>
          </a:p>
        </p:txBody>
      </p:sp>
      <p:sp>
        <p:nvSpPr>
          <p:cNvPr id="4" name="Rectangle 2">
            <a:extLst>
              <a:ext uri="{FF2B5EF4-FFF2-40B4-BE49-F238E27FC236}">
                <a16:creationId xmlns:a16="http://schemas.microsoft.com/office/drawing/2014/main" id="{0B222647-D4F0-DC4B-B1D6-3C57740D772D}"/>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Demonstrated EMI Effects Have Led to the Concept of an Electromagnetic Weapon</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4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4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4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a:extLst>
              <a:ext uri="{FF2B5EF4-FFF2-40B4-BE49-F238E27FC236}">
                <a16:creationId xmlns:a16="http://schemas.microsoft.com/office/drawing/2014/main" id="{CA960978-2009-A847-96CE-D7F35A47FB86}"/>
              </a:ext>
            </a:extLst>
          </p:cNvPr>
          <p:cNvSpPr>
            <a:spLocks noChangeArrowheads="1"/>
          </p:cNvSpPr>
          <p:nvPr/>
        </p:nvSpPr>
        <p:spPr bwMode="auto">
          <a:xfrm>
            <a:off x="1763713" y="2997200"/>
            <a:ext cx="605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4000">
                <a:latin typeface="Calibri" panose="020F0502020204030204" pitchFamily="34" charset="0"/>
                <a:hlinkClick r:id="rId2"/>
              </a:rPr>
              <a:t>http://bcove.me/h1kel0mp</a:t>
            </a:r>
            <a:r>
              <a:rPr lang="en-US" altLang="en-US" sz="4000">
                <a:latin typeface="Calibri" panose="020F0502020204030204" pitchFamily="34" charset="0"/>
              </a:rPr>
              <a:t> </a:t>
            </a:r>
          </a:p>
        </p:txBody>
      </p:sp>
      <p:sp>
        <p:nvSpPr>
          <p:cNvPr id="6" name="Rectangle 2">
            <a:extLst>
              <a:ext uri="{FF2B5EF4-FFF2-40B4-BE49-F238E27FC236}">
                <a16:creationId xmlns:a16="http://schemas.microsoft.com/office/drawing/2014/main" id="{E2707494-9523-AE44-8E8F-5E4AA07A36A4}"/>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Counter-electronics High-Powered Missile Project Test</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5">
            <a:extLst>
              <a:ext uri="{FF2B5EF4-FFF2-40B4-BE49-F238E27FC236}">
                <a16:creationId xmlns:a16="http://schemas.microsoft.com/office/drawing/2014/main" id="{6CD82215-3AB7-0D42-8EAA-799CEFBE56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 y="1700213"/>
            <a:ext cx="89757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90270C1A-96E5-3345-9C15-38FD64CA5934}"/>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Other Applications of  High Power Electromagnetic (HPEM) Sources</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5F27F689-FC2A-CC43-A9FE-FB4D386F643B}"/>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Other Applications of HPEM Sources</a:t>
            </a:r>
            <a:endParaRPr lang="en-US" sz="3200" kern="0" baseline="30000" dirty="0">
              <a:solidFill>
                <a:schemeClr val="bg1"/>
              </a:solidFill>
              <a:latin typeface="Calibri" charset="0"/>
              <a:ea typeface="ＭＳ Ｐゴシック" charset="0"/>
              <a:cs typeface="ＭＳ Ｐゴシック" charset="0"/>
            </a:endParaRPr>
          </a:p>
        </p:txBody>
      </p:sp>
      <p:pic>
        <p:nvPicPr>
          <p:cNvPr id="84994" name="Picture 1">
            <a:extLst>
              <a:ext uri="{FF2B5EF4-FFF2-40B4-BE49-F238E27FC236}">
                <a16:creationId xmlns:a16="http://schemas.microsoft.com/office/drawing/2014/main" id="{C43D20C0-E174-6648-85B6-47F8098D6F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412875"/>
            <a:ext cx="52705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0259" name="Rectangle 3">
            <a:extLst>
              <a:ext uri="{FF2B5EF4-FFF2-40B4-BE49-F238E27FC236}">
                <a16:creationId xmlns:a16="http://schemas.microsoft.com/office/drawing/2014/main" id="{7546A51D-6655-1F48-BF6B-0FFD772C5444}"/>
              </a:ext>
            </a:extLst>
          </p:cNvPr>
          <p:cNvSpPr>
            <a:spLocks noGrp="1" noChangeArrowheads="1"/>
          </p:cNvSpPr>
          <p:nvPr>
            <p:ph idx="1"/>
          </p:nvPr>
        </p:nvSpPr>
        <p:spPr/>
        <p:txBody>
          <a:bodyPr/>
          <a:lstStyle/>
          <a:p>
            <a:pPr eaLnBrk="1" hangingPunct="1">
              <a:lnSpc>
                <a:spcPct val="90000"/>
              </a:lnSpc>
            </a:pPr>
            <a:r>
              <a:rPr lang="en-US" altLang="en-US" sz="2800">
                <a:latin typeface="Calibri" panose="020F0502020204030204" pitchFamily="34" charset="0"/>
                <a:ea typeface="ＭＳ Ｐゴシック" panose="020B0600070205080204" pitchFamily="34" charset="-128"/>
              </a:rPr>
              <a:t>There are two major disciplines within the EMC area</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One dealing with regulatory and administrative issues</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The other with design, modeling and analysis</a:t>
            </a:r>
          </a:p>
        </p:txBody>
      </p:sp>
      <p:pic>
        <p:nvPicPr>
          <p:cNvPr id="40964" name="Picture 4">
            <a:extLst>
              <a:ext uri="{FF2B5EF4-FFF2-40B4-BE49-F238E27FC236}">
                <a16:creationId xmlns:a16="http://schemas.microsoft.com/office/drawing/2014/main" id="{41DA7673-D10D-C24C-9B0E-C01F5B3B8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99" t="-8299" r="-4347" b="-7896"/>
          <a:stretch>
            <a:fillRect/>
          </a:stretch>
        </p:blipFill>
        <p:spPr bwMode="auto">
          <a:xfrm>
            <a:off x="1905000" y="3108325"/>
            <a:ext cx="5638800" cy="3200400"/>
          </a:xfrm>
          <a:prstGeom prst="rect">
            <a:avLst/>
          </a:prstGeom>
          <a:solidFill>
            <a:schemeClr val="bg1"/>
          </a:solidFill>
          <a:ln w="25400">
            <a:solidFill>
              <a:srgbClr val="FF0000"/>
            </a:solidFill>
            <a:miter lim="800000"/>
            <a:headEnd/>
            <a:tailEnd/>
          </a:ln>
          <a:effectLst>
            <a:outerShdw blurRad="63500" dist="107763" dir="2700000" algn="ctr" rotWithShape="0">
              <a:schemeClr val="bg2">
                <a:alpha val="74998"/>
              </a:schemeClr>
            </a:outerShdw>
          </a:effectLst>
        </p:spPr>
      </p:pic>
      <p:sp>
        <p:nvSpPr>
          <p:cNvPr id="480261" name="Oval 5">
            <a:extLst>
              <a:ext uri="{FF2B5EF4-FFF2-40B4-BE49-F238E27FC236}">
                <a16:creationId xmlns:a16="http://schemas.microsoft.com/office/drawing/2014/main" id="{750E744D-9A06-2740-9826-F7715DEB96C9}"/>
              </a:ext>
            </a:extLst>
          </p:cNvPr>
          <p:cNvSpPr>
            <a:spLocks noChangeArrowheads="1"/>
          </p:cNvSpPr>
          <p:nvPr/>
        </p:nvSpPr>
        <p:spPr bwMode="auto">
          <a:xfrm>
            <a:off x="1447800" y="4784725"/>
            <a:ext cx="2743200" cy="152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480262" name="Oval 6">
            <a:extLst>
              <a:ext uri="{FF2B5EF4-FFF2-40B4-BE49-F238E27FC236}">
                <a16:creationId xmlns:a16="http://schemas.microsoft.com/office/drawing/2014/main" id="{3F15AAED-4EA1-9D48-8297-CD007F7A4462}"/>
              </a:ext>
            </a:extLst>
          </p:cNvPr>
          <p:cNvSpPr>
            <a:spLocks noChangeArrowheads="1"/>
          </p:cNvSpPr>
          <p:nvPr/>
        </p:nvSpPr>
        <p:spPr bwMode="auto">
          <a:xfrm>
            <a:off x="5105400" y="4784725"/>
            <a:ext cx="2743200" cy="152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8" name="Rectangle 2">
            <a:extLst>
              <a:ext uri="{FF2B5EF4-FFF2-40B4-BE49-F238E27FC236}">
                <a16:creationId xmlns:a16="http://schemas.microsoft.com/office/drawing/2014/main" id="{C7B9DB40-CAB4-9549-B25F-DCDA0262C3DD}"/>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Functional Divisions in EMC</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80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02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0261"/>
                                        </p:tgtEl>
                                        <p:attrNameLst>
                                          <p:attrName>style.visibility</p:attrName>
                                        </p:attrNameLst>
                                      </p:cBhvr>
                                      <p:to>
                                        <p:strVal val="visible"/>
                                      </p:to>
                                    </p:set>
                                  </p:childTnLst>
                                  <p:subTnLst>
                                    <p:set>
                                      <p:cBhvr override="childStyle">
                                        <p:cTn dur="1" fill="hold" display="0" masterRel="nextClick" afterEffect="1"/>
                                        <p:tgtEl>
                                          <p:spTgt spid="48026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8025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0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bldLvl="2" autoUpdateAnimBg="0"/>
      <p:bldP spid="480261" grpId="0" animBg="1"/>
      <p:bldP spid="48026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2307" name="Rectangle 3">
            <a:extLst>
              <a:ext uri="{FF2B5EF4-FFF2-40B4-BE49-F238E27FC236}">
                <a16:creationId xmlns:a16="http://schemas.microsoft.com/office/drawing/2014/main" id="{FF28766B-CCCD-4244-A900-D0812EFA3756}"/>
              </a:ext>
            </a:extLst>
          </p:cNvPr>
          <p:cNvSpPr>
            <a:spLocks noGrp="1" noChangeArrowheads="1"/>
          </p:cNvSpPr>
          <p:nvPr>
            <p:ph idx="1"/>
          </p:nvPr>
        </p:nvSpPr>
        <p:spPr>
          <a:xfrm>
            <a:off x="179388" y="1295400"/>
            <a:ext cx="8785225" cy="3978275"/>
          </a:xfrm>
        </p:spPr>
        <p:txBody>
          <a:bodyPr/>
          <a:lstStyle/>
          <a:p>
            <a:pPr eaLnBrk="1" hangingPunct="1"/>
            <a:r>
              <a:rPr lang="en-US" altLang="en-US" sz="2800">
                <a:latin typeface="Calibri" panose="020F0502020204030204" pitchFamily="34" charset="0"/>
                <a:ea typeface="ＭＳ Ｐゴシック" panose="020B0600070205080204" pitchFamily="34" charset="-128"/>
              </a:rPr>
              <a:t>These two different disciplines are related by </a:t>
            </a:r>
            <a:r>
              <a:rPr lang="en-US" altLang="en-US" sz="2800" i="1">
                <a:latin typeface="Calibri" panose="020F0502020204030204" pitchFamily="34" charset="0"/>
                <a:ea typeface="ＭＳ Ｐゴシック" panose="020B0600070205080204" pitchFamily="34" charset="-128"/>
              </a:rPr>
              <a:t>testing</a:t>
            </a:r>
          </a:p>
          <a:p>
            <a:pPr lvl="1" eaLnBrk="1" hangingPunct="1"/>
            <a:r>
              <a:rPr lang="en-US" altLang="en-US" sz="2400">
                <a:latin typeface="Calibri" panose="020F0502020204030204" pitchFamily="34" charset="0"/>
                <a:ea typeface="ＭＳ Ｐゴシック" panose="020B0600070205080204" pitchFamily="34" charset="-128"/>
              </a:rPr>
              <a:t>Component </a:t>
            </a:r>
            <a:r>
              <a:rPr lang="ja-JP" altLang="en-US" sz="2400">
                <a:latin typeface="Calibri" panose="020F0502020204030204" pitchFamily="34" charset="0"/>
                <a:ea typeface="ＭＳ Ｐゴシック" panose="020B0600070205080204" pitchFamily="34" charset="-128"/>
              </a:rPr>
              <a:t>“</a:t>
            </a:r>
            <a:r>
              <a:rPr lang="en-US" altLang="ja-JP" sz="2400">
                <a:latin typeface="Calibri" panose="020F0502020204030204" pitchFamily="34" charset="0"/>
                <a:ea typeface="ＭＳ Ｐゴシック" panose="020B0600070205080204" pitchFamily="34" charset="-128"/>
              </a:rPr>
              <a:t>bench</a:t>
            </a:r>
            <a:r>
              <a:rPr lang="ja-JP" altLang="en-US" sz="2400">
                <a:latin typeface="Calibri" panose="020F0502020204030204" pitchFamily="34" charset="0"/>
                <a:ea typeface="ＭＳ Ｐゴシック" panose="020B0600070205080204" pitchFamily="34" charset="-128"/>
              </a:rPr>
              <a:t>”</a:t>
            </a:r>
            <a:r>
              <a:rPr lang="en-US" altLang="ja-JP" sz="2400">
                <a:latin typeface="Calibri" panose="020F0502020204030204" pitchFamily="34" charset="0"/>
                <a:ea typeface="ＭＳ Ｐゴシック" panose="020B0600070205080204" pitchFamily="34" charset="-128"/>
              </a:rPr>
              <a:t> testing,</a:t>
            </a:r>
          </a:p>
          <a:p>
            <a:pPr lvl="1" eaLnBrk="1" hangingPunct="1"/>
            <a:r>
              <a:rPr lang="en-US" altLang="en-US" sz="2400">
                <a:latin typeface="Calibri" panose="020F0502020204030204" pitchFamily="34" charset="0"/>
                <a:ea typeface="ＭＳ Ｐゴシック" panose="020B0600070205080204" pitchFamily="34" charset="-128"/>
              </a:rPr>
              <a:t>EMC compliance testing, and</a:t>
            </a:r>
          </a:p>
          <a:p>
            <a:pPr lvl="1" eaLnBrk="1" hangingPunct="1"/>
            <a:r>
              <a:rPr lang="en-US" altLang="en-US" sz="2400">
                <a:latin typeface="Calibri" panose="020F0502020204030204" pitchFamily="34" charset="0"/>
                <a:ea typeface="ＭＳ Ｐゴシック" panose="020B0600070205080204" pitchFamily="34" charset="-128"/>
              </a:rPr>
              <a:t>System susceptibility testing</a:t>
            </a:r>
          </a:p>
        </p:txBody>
      </p:sp>
      <p:graphicFrame>
        <p:nvGraphicFramePr>
          <p:cNvPr id="89090" name="Object 4">
            <a:extLst>
              <a:ext uri="{FF2B5EF4-FFF2-40B4-BE49-F238E27FC236}">
                <a16:creationId xmlns:a16="http://schemas.microsoft.com/office/drawing/2014/main" id="{69B85FFD-85A1-9247-BD31-2F0D541CEA20}"/>
              </a:ext>
            </a:extLst>
          </p:cNvPr>
          <p:cNvGraphicFramePr>
            <a:graphicFrameLocks noChangeAspect="1"/>
          </p:cNvGraphicFramePr>
          <p:nvPr/>
        </p:nvGraphicFramePr>
        <p:xfrm>
          <a:off x="2133600" y="3328988"/>
          <a:ext cx="5410200" cy="3048000"/>
        </p:xfrm>
        <a:graphic>
          <a:graphicData uri="http://schemas.openxmlformats.org/presentationml/2006/ole">
            <mc:AlternateContent xmlns:mc="http://schemas.openxmlformats.org/markup-compatibility/2006">
              <mc:Choice xmlns:v="urn:schemas-microsoft-com:vml" Requires="v">
                <p:oleObj name="Designer 4.1 Drawing" r:id="rId3" imgW="10858500" imgH="5689600" progId="MgxDesigner">
                  <p:embed/>
                </p:oleObj>
              </mc:Choice>
              <mc:Fallback>
                <p:oleObj name="Designer 4.1 Drawing" r:id="rId3" imgW="10858500" imgH="5689600" progId="MgxDesigner">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1450" t="-5244" r="-1450" b="-5418"/>
                      <a:stretch>
                        <a:fillRect/>
                      </a:stretch>
                    </p:blipFill>
                    <p:spPr bwMode="auto">
                      <a:xfrm>
                        <a:off x="2133600" y="3328988"/>
                        <a:ext cx="5410200" cy="3048000"/>
                      </a:xfrm>
                      <a:prstGeom prst="rect">
                        <a:avLst/>
                      </a:prstGeom>
                      <a:solidFill>
                        <a:schemeClr val="bg1"/>
                      </a:solidFill>
                      <a:ln w="25400">
                        <a:solidFill>
                          <a:srgbClr val="FF0000"/>
                        </a:solidFill>
                        <a:miter lim="800000"/>
                        <a:headEnd/>
                        <a:tailEnd/>
                      </a:ln>
                      <a:effectLst>
                        <a:outerShdw dist="107763" dir="2700000" algn="ctr" rotWithShape="0">
                          <a:schemeClr val="bg2">
                            <a:alpha val="74997"/>
                          </a:schemeClr>
                        </a:outerShdw>
                      </a:effectLst>
                    </p:spPr>
                  </p:pic>
                </p:oleObj>
              </mc:Fallback>
            </mc:AlternateContent>
          </a:graphicData>
        </a:graphic>
      </p:graphicFrame>
      <p:sp>
        <p:nvSpPr>
          <p:cNvPr id="482309" name="Oval 5">
            <a:extLst>
              <a:ext uri="{FF2B5EF4-FFF2-40B4-BE49-F238E27FC236}">
                <a16:creationId xmlns:a16="http://schemas.microsoft.com/office/drawing/2014/main" id="{1B0406F6-A268-DB45-AF50-E84A1F7249C7}"/>
              </a:ext>
            </a:extLst>
          </p:cNvPr>
          <p:cNvSpPr>
            <a:spLocks noChangeArrowheads="1"/>
          </p:cNvSpPr>
          <p:nvPr/>
        </p:nvSpPr>
        <p:spPr bwMode="auto">
          <a:xfrm>
            <a:off x="3429000" y="4929188"/>
            <a:ext cx="2743200" cy="152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89092" name="Rectangle 2">
            <a:extLst>
              <a:ext uri="{FF2B5EF4-FFF2-40B4-BE49-F238E27FC236}">
                <a16:creationId xmlns:a16="http://schemas.microsoft.com/office/drawing/2014/main" id="{A5A2DFEE-E210-6542-BF58-DCCD38FF9F7E}"/>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Functional Divisions in EMC (cont’d)</a:t>
            </a:r>
            <a:endParaRPr lang="en-US" altLang="en-US" baseline="30000">
              <a:solidFill>
                <a:schemeClr val="bg1"/>
              </a:solidFill>
              <a:latin typeface="Calibri" panose="020F050202020403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82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23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8230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823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823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bldLvl="2" autoUpdateAnimBg="0"/>
      <p:bldP spid="48230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3" name="Rectangle 3">
            <a:extLst>
              <a:ext uri="{FF2B5EF4-FFF2-40B4-BE49-F238E27FC236}">
                <a16:creationId xmlns:a16="http://schemas.microsoft.com/office/drawing/2014/main" id="{2D0D766F-A813-7F4A-8A0B-F6AF2132B9DD}"/>
              </a:ext>
            </a:extLst>
          </p:cNvPr>
          <p:cNvSpPr>
            <a:spLocks noGrp="1" noChangeArrowheads="1"/>
          </p:cNvSpPr>
          <p:nvPr>
            <p:ph idx="1"/>
          </p:nvPr>
        </p:nvSpPr>
        <p:spPr>
          <a:xfrm>
            <a:off x="468313" y="1412875"/>
            <a:ext cx="8424862" cy="5105400"/>
          </a:xfrm>
        </p:spPr>
        <p:txBody>
          <a:bodyPr/>
          <a:lstStyle/>
          <a:p>
            <a:pPr eaLnBrk="1" hangingPunct="1">
              <a:defRPr/>
            </a:pPr>
            <a:r>
              <a:rPr lang="en-US" sz="2800" dirty="0">
                <a:latin typeface="Calibri" charset="0"/>
                <a:cs typeface="Calibri" charset="0"/>
              </a:rPr>
              <a:t>Many EMC activities are mandated by governmental standards or requirements:</a:t>
            </a:r>
          </a:p>
          <a:p>
            <a:pPr lvl="1" eaLnBrk="1" hangingPunct="1">
              <a:defRPr/>
            </a:pPr>
            <a:r>
              <a:rPr lang="en-US" sz="2400" dirty="0">
                <a:latin typeface="Calibri" charset="0"/>
                <a:cs typeface="Calibri" charset="0"/>
              </a:rPr>
              <a:t>for promotion of health and safety, and</a:t>
            </a:r>
          </a:p>
          <a:p>
            <a:pPr lvl="1" eaLnBrk="1" hangingPunct="1">
              <a:defRPr/>
            </a:pPr>
            <a:r>
              <a:rPr lang="en-US" sz="2400" dirty="0">
                <a:latin typeface="Calibri" charset="0"/>
                <a:cs typeface="Calibri" charset="0"/>
              </a:rPr>
              <a:t>for compatible operation of electrical equipment</a:t>
            </a:r>
          </a:p>
          <a:p>
            <a:pPr marL="457200" lvl="1" indent="0" eaLnBrk="1" hangingPunct="1">
              <a:buFontTx/>
              <a:buNone/>
              <a:defRPr/>
            </a:pPr>
            <a:endParaRPr lang="en-US" sz="2400" dirty="0">
              <a:latin typeface="Calibri" charset="0"/>
              <a:cs typeface="Calibri" charset="0"/>
            </a:endParaRPr>
          </a:p>
          <a:p>
            <a:pPr eaLnBrk="1" hangingPunct="1">
              <a:defRPr/>
            </a:pPr>
            <a:r>
              <a:rPr lang="en-US" sz="2800" dirty="0">
                <a:latin typeface="Calibri" charset="0"/>
                <a:cs typeface="Calibri" charset="0"/>
              </a:rPr>
              <a:t>Pertinent activities include the development of </a:t>
            </a:r>
          </a:p>
          <a:p>
            <a:pPr lvl="1" eaLnBrk="1" hangingPunct="1">
              <a:defRPr/>
            </a:pPr>
            <a:r>
              <a:rPr lang="en-US" sz="2400" dirty="0">
                <a:latin typeface="Calibri" charset="0"/>
                <a:cs typeface="Calibri" charset="0"/>
              </a:rPr>
              <a:t>Emission standards for equipment,</a:t>
            </a:r>
          </a:p>
          <a:p>
            <a:pPr lvl="1" eaLnBrk="1" hangingPunct="1">
              <a:defRPr/>
            </a:pPr>
            <a:r>
              <a:rPr lang="en-US" sz="2400" dirty="0">
                <a:latin typeface="Calibri" charset="0"/>
                <a:cs typeface="Calibri" charset="0"/>
              </a:rPr>
              <a:t>Susceptibility standards for equipment,</a:t>
            </a:r>
          </a:p>
          <a:p>
            <a:pPr lvl="1" eaLnBrk="1" hangingPunct="1">
              <a:defRPr/>
            </a:pPr>
            <a:r>
              <a:rPr lang="en-US" sz="2400" dirty="0">
                <a:latin typeface="Calibri" charset="0"/>
                <a:cs typeface="Calibri" charset="0"/>
              </a:rPr>
              <a:t>Test methodology and protocol, and</a:t>
            </a:r>
          </a:p>
          <a:p>
            <a:pPr lvl="1" eaLnBrk="1" hangingPunct="1">
              <a:defRPr/>
            </a:pPr>
            <a:r>
              <a:rPr lang="en-US" sz="2400" dirty="0">
                <a:latin typeface="Calibri" charset="0"/>
                <a:cs typeface="Calibri" charset="0"/>
              </a:rPr>
              <a:t>Design standards.</a:t>
            </a:r>
          </a:p>
        </p:txBody>
      </p:sp>
      <p:sp>
        <p:nvSpPr>
          <p:cNvPr id="4" name="Rectangle 2">
            <a:extLst>
              <a:ext uri="{FF2B5EF4-FFF2-40B4-BE49-F238E27FC236}">
                <a16:creationId xmlns:a16="http://schemas.microsoft.com/office/drawing/2014/main" id="{350D9C55-7C22-A94E-9845-788D53D99333}"/>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EMC Specifications and Standards</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6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864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864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64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864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864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8640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86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bldLvl="3"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55" name="Rectangle 3">
            <a:extLst>
              <a:ext uri="{FF2B5EF4-FFF2-40B4-BE49-F238E27FC236}">
                <a16:creationId xmlns:a16="http://schemas.microsoft.com/office/drawing/2014/main" id="{F1E92EEF-F490-7641-90E3-B71C6A9FCF4B}"/>
              </a:ext>
            </a:extLst>
          </p:cNvPr>
          <p:cNvSpPr>
            <a:spLocks noGrp="1" noChangeArrowheads="1"/>
          </p:cNvSpPr>
          <p:nvPr>
            <p:ph idx="1"/>
          </p:nvPr>
        </p:nvSpPr>
        <p:spPr>
          <a:xfrm>
            <a:off x="250825" y="1341438"/>
            <a:ext cx="8497888" cy="5105400"/>
          </a:xfrm>
        </p:spPr>
        <p:txBody>
          <a:bodyPr/>
          <a:lstStyle/>
          <a:p>
            <a:pPr eaLnBrk="1" hangingPunct="1">
              <a:defRPr/>
            </a:pPr>
            <a:r>
              <a:rPr lang="en-US" sz="2800" dirty="0">
                <a:latin typeface="Calibri" charset="0"/>
                <a:cs typeface="Calibri" charset="0"/>
              </a:rPr>
              <a:t>Two different classes of digital equipment are defined</a:t>
            </a:r>
          </a:p>
          <a:p>
            <a:pPr lvl="1" eaLnBrk="1" hangingPunct="1">
              <a:defRPr/>
            </a:pPr>
            <a:r>
              <a:rPr lang="en-US" sz="2400" dirty="0">
                <a:latin typeface="Calibri" charset="0"/>
                <a:cs typeface="Calibri" charset="0"/>
              </a:rPr>
              <a:t>Class A - Devices operating in a commercial, industrial or business environment</a:t>
            </a:r>
          </a:p>
          <a:p>
            <a:pPr lvl="1" eaLnBrk="1" hangingPunct="1">
              <a:defRPr/>
            </a:pPr>
            <a:r>
              <a:rPr lang="en-US" sz="2400" dirty="0">
                <a:latin typeface="Calibri" charset="0"/>
                <a:cs typeface="Calibri" charset="0"/>
              </a:rPr>
              <a:t>Class B - Devices operating in a residential environment</a:t>
            </a:r>
          </a:p>
          <a:p>
            <a:pPr marL="457200" lvl="1" indent="0" eaLnBrk="1" hangingPunct="1">
              <a:buFontTx/>
              <a:buNone/>
              <a:defRPr/>
            </a:pPr>
            <a:endParaRPr lang="en-US" sz="2400" dirty="0">
              <a:latin typeface="Calibri" charset="0"/>
              <a:cs typeface="Calibri" charset="0"/>
            </a:endParaRPr>
          </a:p>
          <a:p>
            <a:pPr eaLnBrk="1" hangingPunct="1">
              <a:defRPr/>
            </a:pPr>
            <a:r>
              <a:rPr lang="en-US" sz="2800" dirty="0">
                <a:latin typeface="Calibri" charset="0"/>
                <a:cs typeface="Calibri" charset="0"/>
              </a:rPr>
              <a:t>Limitations on the EM interference from these devices are specified through</a:t>
            </a:r>
          </a:p>
          <a:p>
            <a:pPr lvl="1" eaLnBrk="1" hangingPunct="1">
              <a:defRPr/>
            </a:pPr>
            <a:r>
              <a:rPr lang="en-US" sz="2400" dirty="0">
                <a:latin typeface="Calibri" charset="0"/>
                <a:cs typeface="Calibri" charset="0"/>
              </a:rPr>
              <a:t>Conducted emissions</a:t>
            </a:r>
          </a:p>
          <a:p>
            <a:pPr lvl="1" eaLnBrk="1" hangingPunct="1">
              <a:defRPr/>
            </a:pPr>
            <a:r>
              <a:rPr lang="en-US" sz="2400" dirty="0">
                <a:latin typeface="Calibri" charset="0"/>
                <a:cs typeface="Calibri" charset="0"/>
              </a:rPr>
              <a:t>Radiated emissions</a:t>
            </a:r>
          </a:p>
          <a:p>
            <a:pPr marL="457200" lvl="1" indent="0" eaLnBrk="1" hangingPunct="1">
              <a:buFontTx/>
              <a:buNone/>
              <a:defRPr/>
            </a:pPr>
            <a:endParaRPr lang="en-US" sz="2400" dirty="0">
              <a:latin typeface="Calibri" charset="0"/>
              <a:cs typeface="Calibri" charset="0"/>
            </a:endParaRPr>
          </a:p>
          <a:p>
            <a:pPr eaLnBrk="1" hangingPunct="1">
              <a:defRPr/>
            </a:pPr>
            <a:r>
              <a:rPr lang="en-US" sz="2800" dirty="0">
                <a:latin typeface="Calibri" charset="0"/>
                <a:cs typeface="Calibri" charset="0"/>
              </a:rPr>
              <a:t>Class B requirements are more stringent that Class A</a:t>
            </a:r>
          </a:p>
        </p:txBody>
      </p:sp>
      <p:sp>
        <p:nvSpPr>
          <p:cNvPr id="4" name="Rectangle 2">
            <a:extLst>
              <a:ext uri="{FF2B5EF4-FFF2-40B4-BE49-F238E27FC236}">
                <a16:creationId xmlns:a16="http://schemas.microsoft.com/office/drawing/2014/main" id="{70DE2670-D4C0-C14F-A253-489621C3CFAA}"/>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Common Standards for Commercial Products</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35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355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355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355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355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3555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35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3" descr="emc_block-dia">
            <a:extLst>
              <a:ext uri="{FF2B5EF4-FFF2-40B4-BE49-F238E27FC236}">
                <a16:creationId xmlns:a16="http://schemas.microsoft.com/office/drawing/2014/main" id="{B6168BF3-A36F-C040-A55A-0427906B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68488"/>
            <a:ext cx="565785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id="{B7039DCD-ADEB-0842-8262-DB4518382F44}"/>
              </a:ext>
            </a:extLst>
          </p:cNvPr>
          <p:cNvGrpSpPr>
            <a:grpSpLocks/>
          </p:cNvGrpSpPr>
          <p:nvPr/>
        </p:nvGrpSpPr>
        <p:grpSpPr bwMode="auto">
          <a:xfrm>
            <a:off x="914400" y="1487488"/>
            <a:ext cx="3352800" cy="2362200"/>
            <a:chOff x="576" y="672"/>
            <a:chExt cx="2112" cy="1488"/>
          </a:xfrm>
        </p:grpSpPr>
        <p:sp>
          <p:nvSpPr>
            <p:cNvPr id="10260" name="Text Box 5">
              <a:extLst>
                <a:ext uri="{FF2B5EF4-FFF2-40B4-BE49-F238E27FC236}">
                  <a16:creationId xmlns:a16="http://schemas.microsoft.com/office/drawing/2014/main" id="{18C374AE-9CCB-CA49-861B-0791AD125616}"/>
                </a:ext>
              </a:extLst>
            </p:cNvPr>
            <p:cNvSpPr txBox="1">
              <a:spLocks noChangeArrowheads="1"/>
            </p:cNvSpPr>
            <p:nvPr/>
          </p:nvSpPr>
          <p:spPr bwMode="auto">
            <a:xfrm>
              <a:off x="576" y="672"/>
              <a:ext cx="2112" cy="650"/>
            </a:xfrm>
            <a:prstGeom prst="rect">
              <a:avLst/>
            </a:prstGeom>
            <a:solidFill>
              <a:srgbClr val="FFFF66"/>
            </a:solidFill>
            <a:ln w="25400">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
                  <a:schemeClr val="tx1"/>
                </a:buClr>
                <a:buFontTx/>
                <a:buNone/>
              </a:pPr>
              <a:r>
                <a:rPr lang="en-US" altLang="en-US" sz="2000">
                  <a:solidFill>
                    <a:srgbClr val="000000"/>
                  </a:solidFill>
                  <a:latin typeface="Times New Roman" panose="02020603050405020304" pitchFamily="18" charset="0"/>
                </a:rPr>
                <a:t>Study and characterization of the </a:t>
              </a:r>
              <a:r>
                <a:rPr lang="en-US" altLang="en-US" sz="2000" u="sng">
                  <a:solidFill>
                    <a:srgbClr val="000000"/>
                  </a:solidFill>
                  <a:latin typeface="Times New Roman" panose="02020603050405020304" pitchFamily="18" charset="0"/>
                </a:rPr>
                <a:t>sources</a:t>
              </a:r>
              <a:r>
                <a:rPr lang="en-US" altLang="en-US" sz="2000">
                  <a:solidFill>
                    <a:srgbClr val="000000"/>
                  </a:solidFill>
                  <a:latin typeface="Times New Roman" panose="02020603050405020304" pitchFamily="18" charset="0"/>
                </a:rPr>
                <a:t> producing the interfering EM environment.</a:t>
              </a:r>
            </a:p>
          </p:txBody>
        </p:sp>
        <p:sp>
          <p:nvSpPr>
            <p:cNvPr id="10261" name="Line 6">
              <a:extLst>
                <a:ext uri="{FF2B5EF4-FFF2-40B4-BE49-F238E27FC236}">
                  <a16:creationId xmlns:a16="http://schemas.microsoft.com/office/drawing/2014/main" id="{7489F953-45B1-104D-B1A0-11C523984BB2}"/>
                </a:ext>
              </a:extLst>
            </p:cNvPr>
            <p:cNvSpPr>
              <a:spLocks noChangeShapeType="1"/>
            </p:cNvSpPr>
            <p:nvPr/>
          </p:nvSpPr>
          <p:spPr bwMode="auto">
            <a:xfrm flipH="1">
              <a:off x="1536" y="1319"/>
              <a:ext cx="92" cy="84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3" name="Group 7">
            <a:extLst>
              <a:ext uri="{FF2B5EF4-FFF2-40B4-BE49-F238E27FC236}">
                <a16:creationId xmlns:a16="http://schemas.microsoft.com/office/drawing/2014/main" id="{FE491B2A-F7D2-7444-8959-D4163E1C1E65}"/>
              </a:ext>
            </a:extLst>
          </p:cNvPr>
          <p:cNvGrpSpPr>
            <a:grpSpLocks/>
          </p:cNvGrpSpPr>
          <p:nvPr/>
        </p:nvGrpSpPr>
        <p:grpSpPr bwMode="auto">
          <a:xfrm>
            <a:off x="2819400" y="1182688"/>
            <a:ext cx="3352800" cy="1371600"/>
            <a:chOff x="1776" y="480"/>
            <a:chExt cx="2112" cy="864"/>
          </a:xfrm>
        </p:grpSpPr>
        <p:sp>
          <p:nvSpPr>
            <p:cNvPr id="10258" name="Text Box 8">
              <a:extLst>
                <a:ext uri="{FF2B5EF4-FFF2-40B4-BE49-F238E27FC236}">
                  <a16:creationId xmlns:a16="http://schemas.microsoft.com/office/drawing/2014/main" id="{1E44B5E1-0848-6349-9B0A-7A0D80F14871}"/>
                </a:ext>
              </a:extLst>
            </p:cNvPr>
            <p:cNvSpPr txBox="1">
              <a:spLocks noChangeArrowheads="1"/>
            </p:cNvSpPr>
            <p:nvPr/>
          </p:nvSpPr>
          <p:spPr bwMode="auto">
            <a:xfrm>
              <a:off x="1776" y="480"/>
              <a:ext cx="2112" cy="536"/>
            </a:xfrm>
            <a:prstGeom prst="rect">
              <a:avLst/>
            </a:prstGeom>
            <a:solidFill>
              <a:srgbClr val="FFFF66"/>
            </a:solidFill>
            <a:ln w="25400">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buClr>
                  <a:schemeClr val="accent1"/>
                </a:buClr>
                <a:buFont typeface="Wingdings" pitchFamily="2" charset="2"/>
                <a:buNone/>
              </a:pPr>
              <a:r>
                <a:rPr kumimoji="1" lang="en-US" altLang="en-US" sz="2000">
                  <a:latin typeface="Times New Roman" panose="02020603050405020304" pitchFamily="18" charset="0"/>
                </a:rPr>
                <a:t>Evaluation of the propagation of the EM environment from the source to the </a:t>
              </a:r>
              <a:r>
                <a:rPr kumimoji="1" lang="ja-JP" altLang="en-US" sz="2000">
                  <a:latin typeface="Times New Roman" panose="02020603050405020304" pitchFamily="18" charset="0"/>
                </a:rPr>
                <a:t>“</a:t>
              </a:r>
              <a:r>
                <a:rPr kumimoji="1" lang="en-US" altLang="ja-JP" sz="2000">
                  <a:latin typeface="Times New Roman" panose="02020603050405020304" pitchFamily="18" charset="0"/>
                </a:rPr>
                <a:t>victim</a:t>
              </a:r>
              <a:r>
                <a:rPr kumimoji="1" lang="ja-JP" altLang="en-US" sz="2000">
                  <a:latin typeface="Times New Roman" panose="02020603050405020304" pitchFamily="18" charset="0"/>
                </a:rPr>
                <a:t>”</a:t>
              </a:r>
              <a:r>
                <a:rPr kumimoji="1" lang="en-US" altLang="ja-JP" sz="2000">
                  <a:latin typeface="Times New Roman" panose="02020603050405020304" pitchFamily="18" charset="0"/>
                </a:rPr>
                <a:t>.</a:t>
              </a:r>
              <a:endParaRPr lang="en-US" altLang="en-US" sz="2000">
                <a:solidFill>
                  <a:srgbClr val="000000"/>
                </a:solidFill>
                <a:latin typeface="Times New Roman" panose="02020603050405020304" pitchFamily="18" charset="0"/>
              </a:endParaRPr>
            </a:p>
          </p:txBody>
        </p:sp>
        <p:sp>
          <p:nvSpPr>
            <p:cNvPr id="10259" name="Line 9">
              <a:extLst>
                <a:ext uri="{FF2B5EF4-FFF2-40B4-BE49-F238E27FC236}">
                  <a16:creationId xmlns:a16="http://schemas.microsoft.com/office/drawing/2014/main" id="{4C789FA5-0698-AA44-ADD0-D4035CDB5E6B}"/>
                </a:ext>
              </a:extLst>
            </p:cNvPr>
            <p:cNvSpPr>
              <a:spLocks noChangeShapeType="1"/>
            </p:cNvSpPr>
            <p:nvPr/>
          </p:nvSpPr>
          <p:spPr bwMode="auto">
            <a:xfrm>
              <a:off x="2832" y="1008"/>
              <a:ext cx="48"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4" name="Group 10">
            <a:extLst>
              <a:ext uri="{FF2B5EF4-FFF2-40B4-BE49-F238E27FC236}">
                <a16:creationId xmlns:a16="http://schemas.microsoft.com/office/drawing/2014/main" id="{1CF5519B-C439-1C4A-BCB8-550B4E947EB7}"/>
              </a:ext>
            </a:extLst>
          </p:cNvPr>
          <p:cNvGrpSpPr>
            <a:grpSpLocks/>
          </p:cNvGrpSpPr>
          <p:nvPr/>
        </p:nvGrpSpPr>
        <p:grpSpPr bwMode="auto">
          <a:xfrm>
            <a:off x="609600" y="2706688"/>
            <a:ext cx="3886200" cy="606425"/>
            <a:chOff x="384" y="1440"/>
            <a:chExt cx="2448" cy="382"/>
          </a:xfrm>
        </p:grpSpPr>
        <p:sp>
          <p:nvSpPr>
            <p:cNvPr id="10256" name="Text Box 11">
              <a:extLst>
                <a:ext uri="{FF2B5EF4-FFF2-40B4-BE49-F238E27FC236}">
                  <a16:creationId xmlns:a16="http://schemas.microsoft.com/office/drawing/2014/main" id="{99324E81-23D1-6E44-970D-69F84A5B7C17}"/>
                </a:ext>
              </a:extLst>
            </p:cNvPr>
            <p:cNvSpPr txBox="1">
              <a:spLocks noChangeArrowheads="1"/>
            </p:cNvSpPr>
            <p:nvPr/>
          </p:nvSpPr>
          <p:spPr bwMode="auto">
            <a:xfrm>
              <a:off x="384" y="1440"/>
              <a:ext cx="1776" cy="382"/>
            </a:xfrm>
            <a:prstGeom prst="rect">
              <a:avLst/>
            </a:prstGeom>
            <a:solidFill>
              <a:srgbClr val="FFFF66"/>
            </a:solidFill>
            <a:ln w="25400">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buClr>
                  <a:schemeClr val="accent1"/>
                </a:buClr>
                <a:buFont typeface="Wingdings" pitchFamily="2" charset="2"/>
                <a:buNone/>
              </a:pPr>
              <a:r>
                <a:rPr kumimoji="1" lang="en-US" altLang="en-US" sz="2000">
                  <a:latin typeface="Times New Roman" panose="02020603050405020304" pitchFamily="18" charset="0"/>
                </a:rPr>
                <a:t>By E-field (or capacitive) interaction mechanisms.</a:t>
              </a:r>
            </a:p>
          </p:txBody>
        </p:sp>
        <p:sp>
          <p:nvSpPr>
            <p:cNvPr id="10257" name="Line 12">
              <a:extLst>
                <a:ext uri="{FF2B5EF4-FFF2-40B4-BE49-F238E27FC236}">
                  <a16:creationId xmlns:a16="http://schemas.microsoft.com/office/drawing/2014/main" id="{2D7A968C-8366-724E-B2CA-E71D9325D894}"/>
                </a:ext>
              </a:extLst>
            </p:cNvPr>
            <p:cNvSpPr>
              <a:spLocks noChangeShapeType="1"/>
            </p:cNvSpPr>
            <p:nvPr/>
          </p:nvSpPr>
          <p:spPr bwMode="auto">
            <a:xfrm>
              <a:off x="2160" y="1632"/>
              <a:ext cx="672" cy="4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5" name="Group 13">
            <a:extLst>
              <a:ext uri="{FF2B5EF4-FFF2-40B4-BE49-F238E27FC236}">
                <a16:creationId xmlns:a16="http://schemas.microsoft.com/office/drawing/2014/main" id="{F98B7A59-BEE7-0246-A05B-445DC018AB79}"/>
              </a:ext>
            </a:extLst>
          </p:cNvPr>
          <p:cNvGrpSpPr>
            <a:grpSpLocks/>
          </p:cNvGrpSpPr>
          <p:nvPr/>
        </p:nvGrpSpPr>
        <p:grpSpPr bwMode="auto">
          <a:xfrm>
            <a:off x="304800" y="4383088"/>
            <a:ext cx="4038600" cy="682625"/>
            <a:chOff x="192" y="2496"/>
            <a:chExt cx="2544" cy="430"/>
          </a:xfrm>
        </p:grpSpPr>
        <p:sp>
          <p:nvSpPr>
            <p:cNvPr id="10254" name="Text Box 14">
              <a:extLst>
                <a:ext uri="{FF2B5EF4-FFF2-40B4-BE49-F238E27FC236}">
                  <a16:creationId xmlns:a16="http://schemas.microsoft.com/office/drawing/2014/main" id="{85919CBF-8A7E-8E40-8B9F-C12F44C95AC2}"/>
                </a:ext>
              </a:extLst>
            </p:cNvPr>
            <p:cNvSpPr txBox="1">
              <a:spLocks noChangeArrowheads="1"/>
            </p:cNvSpPr>
            <p:nvPr/>
          </p:nvSpPr>
          <p:spPr bwMode="auto">
            <a:xfrm>
              <a:off x="192" y="2544"/>
              <a:ext cx="1776" cy="382"/>
            </a:xfrm>
            <a:prstGeom prst="rect">
              <a:avLst/>
            </a:prstGeom>
            <a:solidFill>
              <a:srgbClr val="FFFF66"/>
            </a:solidFill>
            <a:ln w="25400">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buClr>
                  <a:schemeClr val="accent1"/>
                </a:buClr>
                <a:buFont typeface="Wingdings" pitchFamily="2" charset="2"/>
                <a:buNone/>
              </a:pPr>
              <a:r>
                <a:rPr kumimoji="1" lang="en-US" altLang="en-US" sz="2000">
                  <a:latin typeface="Times New Roman" panose="02020603050405020304" pitchFamily="18" charset="0"/>
                </a:rPr>
                <a:t>By H-field (or inductive) interaction mechanisms.</a:t>
              </a:r>
            </a:p>
          </p:txBody>
        </p:sp>
        <p:sp>
          <p:nvSpPr>
            <p:cNvPr id="10255" name="Line 15">
              <a:extLst>
                <a:ext uri="{FF2B5EF4-FFF2-40B4-BE49-F238E27FC236}">
                  <a16:creationId xmlns:a16="http://schemas.microsoft.com/office/drawing/2014/main" id="{F965853C-FEA9-4D48-B99A-C3B91645B77A}"/>
                </a:ext>
              </a:extLst>
            </p:cNvPr>
            <p:cNvSpPr>
              <a:spLocks noChangeShapeType="1"/>
            </p:cNvSpPr>
            <p:nvPr/>
          </p:nvSpPr>
          <p:spPr bwMode="auto">
            <a:xfrm flipV="1">
              <a:off x="1968" y="2496"/>
              <a:ext cx="768"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6" name="Group 16">
            <a:extLst>
              <a:ext uri="{FF2B5EF4-FFF2-40B4-BE49-F238E27FC236}">
                <a16:creationId xmlns:a16="http://schemas.microsoft.com/office/drawing/2014/main" id="{900F75F8-6B05-A147-99A6-53446BDE8F86}"/>
              </a:ext>
            </a:extLst>
          </p:cNvPr>
          <p:cNvGrpSpPr>
            <a:grpSpLocks/>
          </p:cNvGrpSpPr>
          <p:nvPr/>
        </p:nvGrpSpPr>
        <p:grpSpPr bwMode="auto">
          <a:xfrm>
            <a:off x="2362200" y="5526088"/>
            <a:ext cx="3048000" cy="1216025"/>
            <a:chOff x="1488" y="3216"/>
            <a:chExt cx="1920" cy="766"/>
          </a:xfrm>
        </p:grpSpPr>
        <p:sp>
          <p:nvSpPr>
            <p:cNvPr id="10252" name="Text Box 17">
              <a:extLst>
                <a:ext uri="{FF2B5EF4-FFF2-40B4-BE49-F238E27FC236}">
                  <a16:creationId xmlns:a16="http://schemas.microsoft.com/office/drawing/2014/main" id="{2C0A32C7-B06E-7B45-971E-E0E65F482131}"/>
                </a:ext>
              </a:extLst>
            </p:cNvPr>
            <p:cNvSpPr txBox="1">
              <a:spLocks noChangeArrowheads="1"/>
            </p:cNvSpPr>
            <p:nvPr/>
          </p:nvSpPr>
          <p:spPr bwMode="auto">
            <a:xfrm>
              <a:off x="1488" y="3600"/>
              <a:ext cx="1920" cy="382"/>
            </a:xfrm>
            <a:prstGeom prst="rect">
              <a:avLst/>
            </a:prstGeom>
            <a:solidFill>
              <a:srgbClr val="FFFF66"/>
            </a:solidFill>
            <a:ln w="25400">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buClr>
                  <a:schemeClr val="accent1"/>
                </a:buClr>
                <a:buFont typeface="Wingdings" pitchFamily="2" charset="2"/>
                <a:buNone/>
              </a:pPr>
              <a:r>
                <a:rPr kumimoji="1" lang="en-US" altLang="en-US" sz="2000">
                  <a:latin typeface="Times New Roman" panose="02020603050405020304" pitchFamily="18" charset="0"/>
                </a:rPr>
                <a:t>By conducted (hard-wired) interactions.</a:t>
              </a:r>
            </a:p>
          </p:txBody>
        </p:sp>
        <p:sp>
          <p:nvSpPr>
            <p:cNvPr id="10253" name="Line 18">
              <a:extLst>
                <a:ext uri="{FF2B5EF4-FFF2-40B4-BE49-F238E27FC236}">
                  <a16:creationId xmlns:a16="http://schemas.microsoft.com/office/drawing/2014/main" id="{E0433792-464C-8845-B0A0-563CB67FAFFC}"/>
                </a:ext>
              </a:extLst>
            </p:cNvPr>
            <p:cNvSpPr>
              <a:spLocks noChangeShapeType="1"/>
            </p:cNvSpPr>
            <p:nvPr/>
          </p:nvSpPr>
          <p:spPr bwMode="auto">
            <a:xfrm flipV="1">
              <a:off x="2352" y="3216"/>
              <a:ext cx="336" cy="38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7" name="Group 19">
            <a:extLst>
              <a:ext uri="{FF2B5EF4-FFF2-40B4-BE49-F238E27FC236}">
                <a16:creationId xmlns:a16="http://schemas.microsoft.com/office/drawing/2014/main" id="{8957FBB8-2C94-6A4C-AB01-95A85683D4D9}"/>
              </a:ext>
            </a:extLst>
          </p:cNvPr>
          <p:cNvGrpSpPr>
            <a:grpSpLocks/>
          </p:cNvGrpSpPr>
          <p:nvPr/>
        </p:nvGrpSpPr>
        <p:grpSpPr bwMode="auto">
          <a:xfrm>
            <a:off x="5486400" y="1335088"/>
            <a:ext cx="3048000" cy="1905000"/>
            <a:chOff x="3456" y="576"/>
            <a:chExt cx="1920" cy="1200"/>
          </a:xfrm>
        </p:grpSpPr>
        <p:sp>
          <p:nvSpPr>
            <p:cNvPr id="10250" name="Text Box 20">
              <a:extLst>
                <a:ext uri="{FF2B5EF4-FFF2-40B4-BE49-F238E27FC236}">
                  <a16:creationId xmlns:a16="http://schemas.microsoft.com/office/drawing/2014/main" id="{322E9AFD-0D4C-1640-8352-1533D754397A}"/>
                </a:ext>
              </a:extLst>
            </p:cNvPr>
            <p:cNvSpPr txBox="1">
              <a:spLocks noChangeArrowheads="1"/>
            </p:cNvSpPr>
            <p:nvPr/>
          </p:nvSpPr>
          <p:spPr bwMode="auto">
            <a:xfrm>
              <a:off x="3456" y="576"/>
              <a:ext cx="1920" cy="690"/>
            </a:xfrm>
            <a:prstGeom prst="rect">
              <a:avLst/>
            </a:prstGeom>
            <a:solidFill>
              <a:srgbClr val="FFFF66"/>
            </a:solidFill>
            <a:ln w="25400">
              <a:solidFill>
                <a:srgbClr val="FF0000"/>
              </a:solidFill>
              <a:miter lim="800000"/>
              <a:headEnd/>
              <a:tailEnd/>
            </a:ln>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80000"/>
                </a:lnSpc>
                <a:buClr>
                  <a:schemeClr val="accent1"/>
                </a:buClr>
                <a:buFont typeface="Wingdings" pitchFamily="2" charset="2"/>
                <a:buNone/>
              </a:pPr>
              <a:r>
                <a:rPr kumimoji="1" lang="en-US" altLang="en-US" sz="2000">
                  <a:latin typeface="Times New Roman" panose="02020603050405020304" pitchFamily="18" charset="0"/>
                </a:rPr>
                <a:t>Study of the effects of the EM environment on equipment (damage, upset, loss of function, etc.</a:t>
              </a:r>
            </a:p>
          </p:txBody>
        </p:sp>
        <p:sp>
          <p:nvSpPr>
            <p:cNvPr id="10251" name="Line 21">
              <a:extLst>
                <a:ext uri="{FF2B5EF4-FFF2-40B4-BE49-F238E27FC236}">
                  <a16:creationId xmlns:a16="http://schemas.microsoft.com/office/drawing/2014/main" id="{C7DF75C9-A813-7944-920D-163AFDC55AC9}"/>
                </a:ext>
              </a:extLst>
            </p:cNvPr>
            <p:cNvSpPr>
              <a:spLocks noChangeShapeType="1"/>
            </p:cNvSpPr>
            <p:nvPr/>
          </p:nvSpPr>
          <p:spPr bwMode="auto">
            <a:xfrm flipH="1">
              <a:off x="4224" y="1248"/>
              <a:ext cx="336" cy="5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22" name="Rectangle 2">
            <a:extLst>
              <a:ext uri="{FF2B5EF4-FFF2-40B4-BE49-F238E27FC236}">
                <a16:creationId xmlns:a16="http://schemas.microsoft.com/office/drawing/2014/main" id="{7229A5FE-1E21-2B49-BAC2-8F2373BB61DB}"/>
              </a:ext>
            </a:extLst>
          </p:cNvPr>
          <p:cNvSpPr>
            <a:spLocks noChangeArrowheads="1"/>
          </p:cNvSpPr>
          <p:nvPr/>
        </p:nvSpPr>
        <p:spPr bwMode="auto">
          <a:xfrm>
            <a:off x="0" y="0"/>
            <a:ext cx="9144000" cy="1143000"/>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Fundamental Elements of EMC</a:t>
            </a:r>
            <a:endParaRPr lang="en-US" sz="3200" kern="0" dirty="0">
              <a:solidFill>
                <a:schemeClr val="bg1"/>
              </a:solidFill>
              <a:latin typeface="Calibri" charset="0"/>
              <a:ea typeface="ＭＳ Ｐゴシック" charset="0"/>
              <a:cs typeface="ＭＳ Ｐゴシック" charset="0"/>
            </a:endParaRPr>
          </a:p>
        </p:txBody>
      </p:sp>
      <p:sp>
        <p:nvSpPr>
          <p:cNvPr id="10249" name="Title 7">
            <a:extLst>
              <a:ext uri="{FF2B5EF4-FFF2-40B4-BE49-F238E27FC236}">
                <a16:creationId xmlns:a16="http://schemas.microsoft.com/office/drawing/2014/main" id="{3C51330F-BC5F-7940-AD76-1B056B1B30C4}"/>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3" name="Picture 23" descr="secheron-fig2b">
            <a:extLst>
              <a:ext uri="{FF2B5EF4-FFF2-40B4-BE49-F238E27FC236}">
                <a16:creationId xmlns:a16="http://schemas.microsoft.com/office/drawing/2014/main" id="{9BCBDA5C-8E98-F343-9FAD-C68F4AB2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844675"/>
            <a:ext cx="56007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E493A103-EE5B-304D-AE7B-DE1CD6FE4B87}"/>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Example: Immunity Test in a Semi-Anechoic C</a:t>
            </a:r>
            <a:r>
              <a:rPr lang="en-US" sz="3200" dirty="0" err="1">
                <a:solidFill>
                  <a:schemeClr val="bg1"/>
                </a:solidFill>
                <a:latin typeface="Calibri"/>
                <a:ea typeface="ＭＳ Ｐゴシック" charset="0"/>
                <a:cs typeface="Calibri"/>
              </a:rPr>
              <a:t>hamber</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4">
            <a:extLst>
              <a:ext uri="{FF2B5EF4-FFF2-40B4-BE49-F238E27FC236}">
                <a16:creationId xmlns:a16="http://schemas.microsoft.com/office/drawing/2014/main" id="{7DBA0C49-ABE5-E04B-BEEF-3BB8F019D6F9}"/>
              </a:ext>
            </a:extLst>
          </p:cNvPr>
          <p:cNvSpPr>
            <a:spLocks noGrp="1" noChangeArrowheads="1"/>
          </p:cNvSpPr>
          <p:nvPr>
            <p:ph idx="1"/>
          </p:nvPr>
        </p:nvSpPr>
        <p:spPr>
          <a:xfrm>
            <a:off x="457200" y="1600200"/>
            <a:ext cx="4330700" cy="1757363"/>
          </a:xfrm>
        </p:spPr>
        <p:txBody>
          <a:bodyPr/>
          <a:lstStyle/>
          <a:p>
            <a:pPr eaLnBrk="1" hangingPunct="1"/>
            <a:r>
              <a:rPr lang="fr-CH" altLang="en-US" sz="2400">
                <a:latin typeface="Calibri" panose="020F0502020204030204" pitchFamily="34" charset="0"/>
                <a:ea typeface="ＭＳ Ｐゴシック" panose="020B0600070205080204" pitchFamily="34" charset="-128"/>
              </a:rPr>
              <a:t>Conducted emission limits EN55022 (CISPR 22) for information technology equipment.</a:t>
            </a:r>
            <a:endParaRPr lang="fr-FR" altLang="en-US" sz="2400">
              <a:latin typeface="Calibri" panose="020F0502020204030204" pitchFamily="34" charset="0"/>
              <a:ea typeface="ＭＳ Ｐゴシック" panose="020B0600070205080204" pitchFamily="34" charset="-128"/>
            </a:endParaRPr>
          </a:p>
          <a:p>
            <a:pPr eaLnBrk="1" hangingPunct="1"/>
            <a:endParaRPr lang="fr-FR" altLang="en-US" sz="2400">
              <a:latin typeface="Calibri" panose="020F0502020204030204" pitchFamily="34" charset="0"/>
              <a:ea typeface="ＭＳ Ｐゴシック" panose="020B0600070205080204" pitchFamily="34" charset="-128"/>
            </a:endParaRPr>
          </a:p>
          <a:p>
            <a:pPr eaLnBrk="1" hangingPunct="1"/>
            <a:endParaRPr lang="en-US" altLang="en-US" sz="2400">
              <a:latin typeface="Calibri" panose="020F0502020204030204" pitchFamily="34" charset="0"/>
              <a:ea typeface="ＭＳ Ｐゴシック" panose="020B0600070205080204" pitchFamily="34" charset="-128"/>
            </a:endParaRPr>
          </a:p>
        </p:txBody>
      </p:sp>
      <p:pic>
        <p:nvPicPr>
          <p:cNvPr id="97282" name="Picture 3" descr="lim-cond">
            <a:extLst>
              <a:ext uri="{FF2B5EF4-FFF2-40B4-BE49-F238E27FC236}">
                <a16:creationId xmlns:a16="http://schemas.microsoft.com/office/drawing/2014/main" id="{EF5017A5-2C87-7B49-9D8A-E11750962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84313"/>
            <a:ext cx="3267075"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83" name="Group 5">
            <a:extLst>
              <a:ext uri="{FF2B5EF4-FFF2-40B4-BE49-F238E27FC236}">
                <a16:creationId xmlns:a16="http://schemas.microsoft.com/office/drawing/2014/main" id="{BA97FF2D-48F1-F549-A604-52B8444E9D3F}"/>
              </a:ext>
            </a:extLst>
          </p:cNvPr>
          <p:cNvGrpSpPr>
            <a:grpSpLocks/>
          </p:cNvGrpSpPr>
          <p:nvPr/>
        </p:nvGrpSpPr>
        <p:grpSpPr bwMode="auto">
          <a:xfrm>
            <a:off x="1679575" y="2708275"/>
            <a:ext cx="6061075" cy="1311275"/>
            <a:chOff x="1058" y="1706"/>
            <a:chExt cx="3818" cy="826"/>
          </a:xfrm>
        </p:grpSpPr>
        <p:sp>
          <p:nvSpPr>
            <p:cNvPr id="97289" name="Text Box 6">
              <a:extLst>
                <a:ext uri="{FF2B5EF4-FFF2-40B4-BE49-F238E27FC236}">
                  <a16:creationId xmlns:a16="http://schemas.microsoft.com/office/drawing/2014/main" id="{FF68D5E0-A20E-C54F-8C7E-BFE2B403DC4B}"/>
                </a:ext>
              </a:extLst>
            </p:cNvPr>
            <p:cNvSpPr txBox="1">
              <a:spLocks noChangeArrowheads="1"/>
            </p:cNvSpPr>
            <p:nvPr/>
          </p:nvSpPr>
          <p:spPr bwMode="auto">
            <a:xfrm>
              <a:off x="1058" y="2160"/>
              <a:ext cx="1608" cy="372"/>
            </a:xfrm>
            <a:prstGeom prst="rect">
              <a:avLst/>
            </a:prstGeom>
            <a:solidFill>
              <a:srgbClr val="FFFF00"/>
            </a:solidFill>
            <a:ln w="9525">
              <a:solidFill>
                <a:srgbClr val="FF3300"/>
              </a:solidFill>
              <a:miter lim="800000"/>
              <a:headEnd/>
              <a:tailEnd/>
            </a:ln>
          </p:spPr>
          <p:txBody>
            <a:bodyPr wrap="none">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fr-CH" altLang="en-US" sz="1600">
                  <a:solidFill>
                    <a:srgbClr val="FF3300"/>
                  </a:solidFill>
                </a:rPr>
                <a:t>Industrial and Commercial</a:t>
              </a:r>
            </a:p>
            <a:p>
              <a:pPr algn="ctr">
                <a:spcBef>
                  <a:spcPct val="0"/>
                </a:spcBef>
                <a:buClrTx/>
                <a:buFontTx/>
                <a:buNone/>
              </a:pPr>
              <a:r>
                <a:rPr lang="fr-CH" altLang="en-US" sz="1600">
                  <a:solidFill>
                    <a:srgbClr val="FF3300"/>
                  </a:solidFill>
                </a:rPr>
                <a:t>Devices</a:t>
              </a:r>
              <a:endParaRPr lang="en-US" altLang="en-US" sz="1600">
                <a:solidFill>
                  <a:srgbClr val="FF3300"/>
                </a:solidFill>
              </a:endParaRPr>
            </a:p>
          </p:txBody>
        </p:sp>
        <p:sp>
          <p:nvSpPr>
            <p:cNvPr id="97290" name="Line 7">
              <a:extLst>
                <a:ext uri="{FF2B5EF4-FFF2-40B4-BE49-F238E27FC236}">
                  <a16:creationId xmlns:a16="http://schemas.microsoft.com/office/drawing/2014/main" id="{FBE6726E-7B89-0744-8E6E-E6445B3EAD58}"/>
                </a:ext>
              </a:extLst>
            </p:cNvPr>
            <p:cNvSpPr>
              <a:spLocks noChangeShapeType="1"/>
            </p:cNvSpPr>
            <p:nvPr/>
          </p:nvSpPr>
          <p:spPr bwMode="auto">
            <a:xfrm flipV="1">
              <a:off x="2699" y="1888"/>
              <a:ext cx="1542" cy="45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97291" name="Oval 8">
              <a:extLst>
                <a:ext uri="{FF2B5EF4-FFF2-40B4-BE49-F238E27FC236}">
                  <a16:creationId xmlns:a16="http://schemas.microsoft.com/office/drawing/2014/main" id="{AA681E00-6C0E-604F-807E-1BF99C3A86A4}"/>
                </a:ext>
              </a:extLst>
            </p:cNvPr>
            <p:cNvSpPr>
              <a:spLocks noChangeArrowheads="1"/>
            </p:cNvSpPr>
            <p:nvPr/>
          </p:nvSpPr>
          <p:spPr bwMode="auto">
            <a:xfrm>
              <a:off x="4014" y="1706"/>
              <a:ext cx="862" cy="182"/>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97284" name="Group 9">
            <a:extLst>
              <a:ext uri="{FF2B5EF4-FFF2-40B4-BE49-F238E27FC236}">
                <a16:creationId xmlns:a16="http://schemas.microsoft.com/office/drawing/2014/main" id="{F9FE0F88-49C8-964D-8F5C-8D0D1AC514CA}"/>
              </a:ext>
            </a:extLst>
          </p:cNvPr>
          <p:cNvGrpSpPr>
            <a:grpSpLocks/>
          </p:cNvGrpSpPr>
          <p:nvPr/>
        </p:nvGrpSpPr>
        <p:grpSpPr bwMode="auto">
          <a:xfrm>
            <a:off x="1971675" y="4581525"/>
            <a:ext cx="5792788" cy="1166813"/>
            <a:chOff x="1242" y="2886"/>
            <a:chExt cx="3649" cy="735"/>
          </a:xfrm>
        </p:grpSpPr>
        <p:sp>
          <p:nvSpPr>
            <p:cNvPr id="97286" name="Text Box 10">
              <a:extLst>
                <a:ext uri="{FF2B5EF4-FFF2-40B4-BE49-F238E27FC236}">
                  <a16:creationId xmlns:a16="http://schemas.microsoft.com/office/drawing/2014/main" id="{4EE64CE1-D610-7D42-B40C-54F3333356DA}"/>
                </a:ext>
              </a:extLst>
            </p:cNvPr>
            <p:cNvSpPr txBox="1">
              <a:spLocks noChangeArrowheads="1"/>
            </p:cNvSpPr>
            <p:nvPr/>
          </p:nvSpPr>
          <p:spPr bwMode="auto">
            <a:xfrm>
              <a:off x="1242" y="3403"/>
              <a:ext cx="1243" cy="218"/>
            </a:xfrm>
            <a:prstGeom prst="rect">
              <a:avLst/>
            </a:prstGeom>
            <a:solidFill>
              <a:srgbClr val="FFFF00"/>
            </a:solidFill>
            <a:ln w="9525">
              <a:solidFill>
                <a:srgbClr val="FF3300"/>
              </a:solidFill>
              <a:miter lim="800000"/>
              <a:headEnd/>
              <a:tailEnd/>
            </a:ln>
          </p:spPr>
          <p:txBody>
            <a:bodyPr wrap="none">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fr-CH" altLang="en-US" sz="1600">
                  <a:solidFill>
                    <a:srgbClr val="FF3300"/>
                  </a:solidFill>
                </a:rPr>
                <a:t>Residential Devices</a:t>
              </a:r>
              <a:endParaRPr lang="en-US" altLang="en-US" sz="1600">
                <a:solidFill>
                  <a:srgbClr val="FF3300"/>
                </a:solidFill>
              </a:endParaRPr>
            </a:p>
          </p:txBody>
        </p:sp>
        <p:sp>
          <p:nvSpPr>
            <p:cNvPr id="97287" name="Line 11">
              <a:extLst>
                <a:ext uri="{FF2B5EF4-FFF2-40B4-BE49-F238E27FC236}">
                  <a16:creationId xmlns:a16="http://schemas.microsoft.com/office/drawing/2014/main" id="{9DA464DC-5C08-EC43-8863-E895F908D98E}"/>
                </a:ext>
              </a:extLst>
            </p:cNvPr>
            <p:cNvSpPr>
              <a:spLocks noChangeShapeType="1"/>
            </p:cNvSpPr>
            <p:nvPr/>
          </p:nvSpPr>
          <p:spPr bwMode="auto">
            <a:xfrm flipV="1">
              <a:off x="2714" y="3068"/>
              <a:ext cx="1542" cy="45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97288" name="Oval 12">
              <a:extLst>
                <a:ext uri="{FF2B5EF4-FFF2-40B4-BE49-F238E27FC236}">
                  <a16:creationId xmlns:a16="http://schemas.microsoft.com/office/drawing/2014/main" id="{4F15AB87-33A7-EF40-8D82-91ABBE788201}"/>
                </a:ext>
              </a:extLst>
            </p:cNvPr>
            <p:cNvSpPr>
              <a:spLocks noChangeArrowheads="1"/>
            </p:cNvSpPr>
            <p:nvPr/>
          </p:nvSpPr>
          <p:spPr bwMode="auto">
            <a:xfrm>
              <a:off x="4029" y="2886"/>
              <a:ext cx="862" cy="182"/>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sp>
        <p:nvSpPr>
          <p:cNvPr id="14" name="Rectangle 2">
            <a:extLst>
              <a:ext uri="{FF2B5EF4-FFF2-40B4-BE49-F238E27FC236}">
                <a16:creationId xmlns:a16="http://schemas.microsoft.com/office/drawing/2014/main" id="{BD560D1C-B6AE-CA4D-81DD-AED5E4EDC2BD}"/>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International Standards</a:t>
            </a:r>
            <a:br>
              <a:rPr lang="en-US" sz="3200" dirty="0">
                <a:solidFill>
                  <a:schemeClr val="bg1"/>
                </a:solidFill>
                <a:latin typeface="Calibri"/>
                <a:ea typeface="ＭＳ Ｐゴシック" charset="0"/>
                <a:cs typeface="Calibri"/>
              </a:rPr>
            </a:br>
            <a:r>
              <a:rPr lang="en-US" sz="3200" dirty="0">
                <a:solidFill>
                  <a:schemeClr val="bg1"/>
                </a:solidFill>
                <a:latin typeface="Calibri"/>
                <a:ea typeface="ＭＳ Ｐゴシック" charset="0"/>
                <a:cs typeface="Calibri"/>
              </a:rPr>
              <a:t>Example: Conducted Emission Limits</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a:extLst>
              <a:ext uri="{FF2B5EF4-FFF2-40B4-BE49-F238E27FC236}">
                <a16:creationId xmlns:a16="http://schemas.microsoft.com/office/drawing/2014/main" id="{3AE3DD5F-4ED2-EC42-866A-BAF57FC3102E}"/>
              </a:ext>
            </a:extLst>
          </p:cNvPr>
          <p:cNvSpPr>
            <a:spLocks noGrp="1" noChangeArrowheads="1"/>
          </p:cNvSpPr>
          <p:nvPr>
            <p:ph idx="1"/>
          </p:nvPr>
        </p:nvSpPr>
        <p:spPr>
          <a:xfrm>
            <a:off x="457200" y="1600200"/>
            <a:ext cx="3754438" cy="1757363"/>
          </a:xfrm>
        </p:spPr>
        <p:txBody>
          <a:bodyPr/>
          <a:lstStyle/>
          <a:p>
            <a:pPr eaLnBrk="1" hangingPunct="1"/>
            <a:r>
              <a:rPr lang="fr-CH" altLang="en-US" sz="2400">
                <a:latin typeface="Calibri" panose="020F0502020204030204" pitchFamily="34" charset="0"/>
                <a:ea typeface="ＭＳ Ｐゴシック" panose="020B0600070205080204" pitchFamily="34" charset="-128"/>
              </a:rPr>
              <a:t>Radiated emission limits EN55022 (CISPR 22) for information technology equipment.</a:t>
            </a:r>
          </a:p>
          <a:p>
            <a:pPr eaLnBrk="1" hangingPunct="1"/>
            <a:r>
              <a:rPr lang="fr-CH" altLang="en-US" sz="2400">
                <a:latin typeface="Calibri" panose="020F0502020204030204" pitchFamily="34" charset="0"/>
                <a:ea typeface="ＭＳ Ｐゴシック" panose="020B0600070205080204" pitchFamily="34" charset="-128"/>
              </a:rPr>
              <a:t>Class A equipment: 30 m</a:t>
            </a:r>
          </a:p>
          <a:p>
            <a:pPr eaLnBrk="1" hangingPunct="1"/>
            <a:r>
              <a:rPr lang="fr-CH" altLang="en-US" sz="2400">
                <a:latin typeface="Calibri" panose="020F0502020204030204" pitchFamily="34" charset="0"/>
                <a:ea typeface="ＭＳ Ｐゴシック" panose="020B0600070205080204" pitchFamily="34" charset="-128"/>
              </a:rPr>
              <a:t>Class B Equipment: 10 m</a:t>
            </a:r>
            <a:endParaRPr lang="fr-FR" altLang="en-US" sz="2400">
              <a:latin typeface="Calibri" panose="020F0502020204030204" pitchFamily="34" charset="0"/>
              <a:ea typeface="ＭＳ Ｐゴシック" panose="020B0600070205080204" pitchFamily="34" charset="-128"/>
            </a:endParaRPr>
          </a:p>
          <a:p>
            <a:pPr eaLnBrk="1" hangingPunct="1"/>
            <a:endParaRPr lang="fr-FR" altLang="en-US" sz="2400">
              <a:latin typeface="Calibri" panose="020F0502020204030204" pitchFamily="34" charset="0"/>
              <a:ea typeface="ＭＳ Ｐゴシック" panose="020B0600070205080204" pitchFamily="34" charset="-128"/>
            </a:endParaRPr>
          </a:p>
          <a:p>
            <a:pPr eaLnBrk="1" hangingPunct="1"/>
            <a:endParaRPr lang="en-US" altLang="en-US" sz="2400">
              <a:latin typeface="Calibri" panose="020F0502020204030204" pitchFamily="34" charset="0"/>
              <a:ea typeface="ＭＳ Ｐゴシック" panose="020B0600070205080204" pitchFamily="34" charset="-128"/>
            </a:endParaRPr>
          </a:p>
        </p:txBody>
      </p:sp>
      <p:graphicFrame>
        <p:nvGraphicFramePr>
          <p:cNvPr id="99330" name="Object 4">
            <a:extLst>
              <a:ext uri="{FF2B5EF4-FFF2-40B4-BE49-F238E27FC236}">
                <a16:creationId xmlns:a16="http://schemas.microsoft.com/office/drawing/2014/main" id="{42A9427F-F90E-0948-AF4F-18653C66BC10}"/>
              </a:ext>
            </a:extLst>
          </p:cNvPr>
          <p:cNvGraphicFramePr>
            <a:graphicFrameLocks noChangeAspect="1"/>
          </p:cNvGraphicFramePr>
          <p:nvPr/>
        </p:nvGraphicFramePr>
        <p:xfrm>
          <a:off x="3924300" y="1700213"/>
          <a:ext cx="5002213" cy="4202112"/>
        </p:xfrm>
        <a:graphic>
          <a:graphicData uri="http://schemas.openxmlformats.org/presentationml/2006/ole">
            <mc:AlternateContent xmlns:mc="http://schemas.openxmlformats.org/markup-compatibility/2006">
              <mc:Choice xmlns:v="urn:schemas-microsoft-com:vml" Requires="v">
                <p:oleObj name="KGPlot" r:id="rId3" imgW="16497300" imgH="13817600" progId="KGraph_Plot">
                  <p:embed/>
                </p:oleObj>
              </mc:Choice>
              <mc:Fallback>
                <p:oleObj name="KGPlot" r:id="rId3" imgW="16497300" imgH="13817600" progId="KGraph_Plo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700213"/>
                        <a:ext cx="5002213" cy="42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2">
            <a:extLst>
              <a:ext uri="{FF2B5EF4-FFF2-40B4-BE49-F238E27FC236}">
                <a16:creationId xmlns:a16="http://schemas.microsoft.com/office/drawing/2014/main" id="{BE15EB23-18EB-664D-B543-A7D5E74035B4}"/>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International Standards</a:t>
            </a:r>
            <a:br>
              <a:rPr lang="en-US" sz="3200" dirty="0">
                <a:solidFill>
                  <a:schemeClr val="bg1"/>
                </a:solidFill>
                <a:latin typeface="Calibri"/>
                <a:ea typeface="ＭＳ Ｐゴシック" charset="0"/>
                <a:cs typeface="Calibri"/>
              </a:rPr>
            </a:br>
            <a:r>
              <a:rPr lang="en-US" sz="3200" dirty="0">
                <a:solidFill>
                  <a:schemeClr val="bg1"/>
                </a:solidFill>
                <a:latin typeface="Calibri"/>
                <a:ea typeface="ＭＳ Ｐゴシック" charset="0"/>
                <a:cs typeface="Calibri"/>
              </a:rPr>
              <a:t>Example: </a:t>
            </a:r>
            <a:r>
              <a:rPr lang="en-US" sz="3200" dirty="0" err="1">
                <a:solidFill>
                  <a:schemeClr val="bg1"/>
                </a:solidFill>
                <a:latin typeface="Calibri"/>
                <a:ea typeface="ＭＳ Ｐゴシック" charset="0"/>
                <a:cs typeface="Calibri"/>
              </a:rPr>
              <a:t>RadiatedEmission</a:t>
            </a:r>
            <a:r>
              <a:rPr lang="en-US" sz="3200" dirty="0">
                <a:solidFill>
                  <a:schemeClr val="bg1"/>
                </a:solidFill>
                <a:latin typeface="Calibri"/>
                <a:ea typeface="ＭＳ Ｐゴシック" charset="0"/>
                <a:cs typeface="Calibri"/>
              </a:rPr>
              <a:t> Limits</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3" descr="kodali1">
            <a:extLst>
              <a:ext uri="{FF2B5EF4-FFF2-40B4-BE49-F238E27FC236}">
                <a16:creationId xmlns:a16="http://schemas.microsoft.com/office/drawing/2014/main" id="{565F055D-0D59-234E-A10C-EBED29E48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700213"/>
            <a:ext cx="4968875"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24C546A6-5F10-8E45-9D94-F3034CA89B7A}"/>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Measurement of Radiated Emissions</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3" descr="kodali2">
            <a:extLst>
              <a:ext uri="{FF2B5EF4-FFF2-40B4-BE49-F238E27FC236}">
                <a16:creationId xmlns:a16="http://schemas.microsoft.com/office/drawing/2014/main" id="{B4D390EF-D512-EA43-8A2D-2AAD96A61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133600"/>
            <a:ext cx="64801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DD2D501B-95D3-0249-8645-2F939B8EF34B}"/>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Measurement of Radiated Immunity</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p:randomBar dir="vert"/>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5473" name="Group 3">
            <a:extLst>
              <a:ext uri="{FF2B5EF4-FFF2-40B4-BE49-F238E27FC236}">
                <a16:creationId xmlns:a16="http://schemas.microsoft.com/office/drawing/2014/main" id="{2CA540AB-35A8-B54F-A3F9-EBA5E2BF88AB}"/>
              </a:ext>
            </a:extLst>
          </p:cNvPr>
          <p:cNvGrpSpPr>
            <a:grpSpLocks/>
          </p:cNvGrpSpPr>
          <p:nvPr/>
        </p:nvGrpSpPr>
        <p:grpSpPr bwMode="auto">
          <a:xfrm>
            <a:off x="2124075" y="1700213"/>
            <a:ext cx="4800600" cy="3557587"/>
            <a:chOff x="1597" y="2137"/>
            <a:chExt cx="9900" cy="7873"/>
          </a:xfrm>
        </p:grpSpPr>
        <p:sp>
          <p:nvSpPr>
            <p:cNvPr id="105476" name="Line 4">
              <a:extLst>
                <a:ext uri="{FF2B5EF4-FFF2-40B4-BE49-F238E27FC236}">
                  <a16:creationId xmlns:a16="http://schemas.microsoft.com/office/drawing/2014/main" id="{47C41F1B-4A44-8E49-B219-0B5FED12EA7A}"/>
                </a:ext>
              </a:extLst>
            </p:cNvPr>
            <p:cNvSpPr>
              <a:spLocks noChangeShapeType="1"/>
            </p:cNvSpPr>
            <p:nvPr/>
          </p:nvSpPr>
          <p:spPr bwMode="auto">
            <a:xfrm flipV="1">
              <a:off x="1700" y="2280"/>
              <a:ext cx="0" cy="68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477" name="Line 5">
              <a:extLst>
                <a:ext uri="{FF2B5EF4-FFF2-40B4-BE49-F238E27FC236}">
                  <a16:creationId xmlns:a16="http://schemas.microsoft.com/office/drawing/2014/main" id="{871933FD-1159-5246-B94C-355C354C9C3C}"/>
                </a:ext>
              </a:extLst>
            </p:cNvPr>
            <p:cNvSpPr>
              <a:spLocks noChangeShapeType="1"/>
            </p:cNvSpPr>
            <p:nvPr/>
          </p:nvSpPr>
          <p:spPr bwMode="auto">
            <a:xfrm>
              <a:off x="1700" y="9120"/>
              <a:ext cx="91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478" name="Text Box 6">
              <a:extLst>
                <a:ext uri="{FF2B5EF4-FFF2-40B4-BE49-F238E27FC236}">
                  <a16:creationId xmlns:a16="http://schemas.microsoft.com/office/drawing/2014/main" id="{455F2E97-A48E-6144-BC14-40E011893DF7}"/>
                </a:ext>
              </a:extLst>
            </p:cNvPr>
            <p:cNvSpPr txBox="1">
              <a:spLocks noChangeArrowheads="1"/>
            </p:cNvSpPr>
            <p:nvPr/>
          </p:nvSpPr>
          <p:spPr bwMode="auto">
            <a:xfrm>
              <a:off x="6635" y="9335"/>
              <a:ext cx="4862"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FR" altLang="en-US" sz="1400">
                  <a:solidFill>
                    <a:srgbClr val="000000"/>
                  </a:solidFill>
                  <a:latin typeface="Times New Roman" panose="02020603050405020304" pitchFamily="18" charset="0"/>
                </a:rPr>
                <a:t>Product Development, Time</a:t>
              </a:r>
              <a:endParaRPr lang="fr-FR" altLang="en-US" sz="1800">
                <a:solidFill>
                  <a:srgbClr val="000000"/>
                </a:solidFill>
                <a:latin typeface="Times New Roman" panose="02020603050405020304" pitchFamily="18" charset="0"/>
              </a:endParaRPr>
            </a:p>
          </p:txBody>
        </p:sp>
        <p:sp>
          <p:nvSpPr>
            <p:cNvPr id="105479" name="Freeform 7">
              <a:extLst>
                <a:ext uri="{FF2B5EF4-FFF2-40B4-BE49-F238E27FC236}">
                  <a16:creationId xmlns:a16="http://schemas.microsoft.com/office/drawing/2014/main" id="{4DD9A22B-B5CE-C54C-AEC3-A9DA5912610D}"/>
                </a:ext>
              </a:extLst>
            </p:cNvPr>
            <p:cNvSpPr>
              <a:spLocks/>
            </p:cNvSpPr>
            <p:nvPr/>
          </p:nvSpPr>
          <p:spPr bwMode="auto">
            <a:xfrm>
              <a:off x="2300" y="3240"/>
              <a:ext cx="8160" cy="5520"/>
            </a:xfrm>
            <a:custGeom>
              <a:avLst/>
              <a:gdLst>
                <a:gd name="T0" fmla="*/ 0 w 2208"/>
                <a:gd name="T1" fmla="*/ 0 h 2112"/>
                <a:gd name="T2" fmla="*/ 205369668 w 2208"/>
                <a:gd name="T3" fmla="*/ 22132153 h 2112"/>
                <a:gd name="T4" fmla="*/ 1049342214 w 2208"/>
                <a:gd name="T5" fmla="*/ 31414950 h 2112"/>
                <a:gd name="T6" fmla="*/ 0 60000 65536"/>
                <a:gd name="T7" fmla="*/ 0 60000 65536"/>
                <a:gd name="T8" fmla="*/ 0 60000 65536"/>
                <a:gd name="T9" fmla="*/ 0 w 2208"/>
                <a:gd name="T10" fmla="*/ 0 h 2112"/>
                <a:gd name="T11" fmla="*/ 2208 w 2208"/>
                <a:gd name="T12" fmla="*/ 2112 h 2112"/>
              </a:gdLst>
              <a:ahLst/>
              <a:cxnLst>
                <a:cxn ang="T6">
                  <a:pos x="T0" y="T1"/>
                </a:cxn>
                <a:cxn ang="T7">
                  <a:pos x="T2" y="T3"/>
                </a:cxn>
                <a:cxn ang="T8">
                  <a:pos x="T4" y="T5"/>
                </a:cxn>
              </a:cxnLst>
              <a:rect l="T9" t="T10" r="T11" b="T12"/>
              <a:pathLst>
                <a:path w="2208" h="2112">
                  <a:moveTo>
                    <a:pt x="0" y="0"/>
                  </a:moveTo>
                  <a:cubicBezTo>
                    <a:pt x="32" y="568"/>
                    <a:pt x="64" y="1136"/>
                    <a:pt x="432" y="1488"/>
                  </a:cubicBezTo>
                  <a:cubicBezTo>
                    <a:pt x="800" y="1840"/>
                    <a:pt x="1504" y="1976"/>
                    <a:pt x="2208" y="2112"/>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5480" name="Freeform 8">
              <a:extLst>
                <a:ext uri="{FF2B5EF4-FFF2-40B4-BE49-F238E27FC236}">
                  <a16:creationId xmlns:a16="http://schemas.microsoft.com/office/drawing/2014/main" id="{8D6DB1A0-9E47-E243-B527-2DBC785B848B}"/>
                </a:ext>
              </a:extLst>
            </p:cNvPr>
            <p:cNvSpPr>
              <a:spLocks/>
            </p:cNvSpPr>
            <p:nvPr/>
          </p:nvSpPr>
          <p:spPr bwMode="auto">
            <a:xfrm flipH="1">
              <a:off x="2660" y="3480"/>
              <a:ext cx="7440" cy="5160"/>
            </a:xfrm>
            <a:custGeom>
              <a:avLst/>
              <a:gdLst>
                <a:gd name="T0" fmla="*/ 0 w 2208"/>
                <a:gd name="T1" fmla="*/ 0 h 2112"/>
                <a:gd name="T2" fmla="*/ 81529508 w 2208"/>
                <a:gd name="T3" fmla="*/ 11274810 h 2112"/>
                <a:gd name="T4" fmla="*/ 416625120 w 2208"/>
                <a:gd name="T5" fmla="*/ 16004869 h 2112"/>
                <a:gd name="T6" fmla="*/ 0 60000 65536"/>
                <a:gd name="T7" fmla="*/ 0 60000 65536"/>
                <a:gd name="T8" fmla="*/ 0 60000 65536"/>
                <a:gd name="T9" fmla="*/ 0 w 2208"/>
                <a:gd name="T10" fmla="*/ 0 h 2112"/>
                <a:gd name="T11" fmla="*/ 2208 w 2208"/>
                <a:gd name="T12" fmla="*/ 2112 h 2112"/>
              </a:gdLst>
              <a:ahLst/>
              <a:cxnLst>
                <a:cxn ang="T6">
                  <a:pos x="T0" y="T1"/>
                </a:cxn>
                <a:cxn ang="T7">
                  <a:pos x="T2" y="T3"/>
                </a:cxn>
                <a:cxn ang="T8">
                  <a:pos x="T4" y="T5"/>
                </a:cxn>
              </a:cxnLst>
              <a:rect l="T9" t="T10" r="T11" b="T12"/>
              <a:pathLst>
                <a:path w="2208" h="2112">
                  <a:moveTo>
                    <a:pt x="0" y="0"/>
                  </a:moveTo>
                  <a:cubicBezTo>
                    <a:pt x="32" y="568"/>
                    <a:pt x="64" y="1136"/>
                    <a:pt x="432" y="1488"/>
                  </a:cubicBezTo>
                  <a:cubicBezTo>
                    <a:pt x="800" y="1840"/>
                    <a:pt x="1504" y="1976"/>
                    <a:pt x="2208" y="2112"/>
                  </a:cubicBezTo>
                </a:path>
              </a:pathLst>
            </a:custGeom>
            <a:noFill/>
            <a:ln w="28575" cmpd="sng">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5481" name="Line 9">
              <a:extLst>
                <a:ext uri="{FF2B5EF4-FFF2-40B4-BE49-F238E27FC236}">
                  <a16:creationId xmlns:a16="http://schemas.microsoft.com/office/drawing/2014/main" id="{94EF8ACC-CD38-AD45-8B2F-BCAA70A1B623}"/>
                </a:ext>
              </a:extLst>
            </p:cNvPr>
            <p:cNvSpPr>
              <a:spLocks noChangeShapeType="1"/>
            </p:cNvSpPr>
            <p:nvPr/>
          </p:nvSpPr>
          <p:spPr bwMode="auto">
            <a:xfrm>
              <a:off x="3757" y="2857"/>
              <a:ext cx="0" cy="636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05482" name="Line 10">
              <a:extLst>
                <a:ext uri="{FF2B5EF4-FFF2-40B4-BE49-F238E27FC236}">
                  <a16:creationId xmlns:a16="http://schemas.microsoft.com/office/drawing/2014/main" id="{0ACC9525-C312-FA4A-B8C4-8B19CD96D391}"/>
                </a:ext>
              </a:extLst>
            </p:cNvPr>
            <p:cNvSpPr>
              <a:spLocks noChangeShapeType="1"/>
            </p:cNvSpPr>
            <p:nvPr/>
          </p:nvSpPr>
          <p:spPr bwMode="auto">
            <a:xfrm>
              <a:off x="5917" y="2857"/>
              <a:ext cx="0" cy="636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05483" name="Text Box 11">
              <a:extLst>
                <a:ext uri="{FF2B5EF4-FFF2-40B4-BE49-F238E27FC236}">
                  <a16:creationId xmlns:a16="http://schemas.microsoft.com/office/drawing/2014/main" id="{C3F09338-BA67-6D4A-9261-5E9765B21599}"/>
                </a:ext>
              </a:extLst>
            </p:cNvPr>
            <p:cNvSpPr txBox="1">
              <a:spLocks noChangeArrowheads="1"/>
            </p:cNvSpPr>
            <p:nvPr/>
          </p:nvSpPr>
          <p:spPr bwMode="auto">
            <a:xfrm>
              <a:off x="1597" y="2137"/>
              <a:ext cx="1918"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fr-FR" altLang="en-US" sz="1200">
                  <a:solidFill>
                    <a:srgbClr val="000000"/>
                  </a:solidFill>
                  <a:latin typeface="Times New Roman" panose="02020603050405020304" pitchFamily="18" charset="0"/>
                </a:rPr>
                <a:t>Research</a:t>
              </a:r>
            </a:p>
            <a:p>
              <a:pPr algn="ctr">
                <a:spcBef>
                  <a:spcPct val="0"/>
                </a:spcBef>
                <a:buClrTx/>
                <a:buFontTx/>
                <a:buNone/>
              </a:pPr>
              <a:r>
                <a:rPr lang="fr-FR" altLang="en-US" sz="1200">
                  <a:solidFill>
                    <a:srgbClr val="000000"/>
                  </a:solidFill>
                  <a:latin typeface="Times New Roman" panose="02020603050405020304" pitchFamily="18" charset="0"/>
                </a:rPr>
                <a:t>Phase</a:t>
              </a:r>
              <a:endParaRPr lang="fr-FR" altLang="en-US" sz="1400">
                <a:solidFill>
                  <a:srgbClr val="000000"/>
                </a:solidFill>
                <a:latin typeface="Times New Roman" panose="02020603050405020304" pitchFamily="18" charset="0"/>
              </a:endParaRPr>
            </a:p>
          </p:txBody>
        </p:sp>
        <p:sp>
          <p:nvSpPr>
            <p:cNvPr id="105484" name="Text Box 12">
              <a:extLst>
                <a:ext uri="{FF2B5EF4-FFF2-40B4-BE49-F238E27FC236}">
                  <a16:creationId xmlns:a16="http://schemas.microsoft.com/office/drawing/2014/main" id="{BDA4670C-A600-D14E-B8F9-259A1BD79544}"/>
                </a:ext>
              </a:extLst>
            </p:cNvPr>
            <p:cNvSpPr txBox="1">
              <a:spLocks noChangeArrowheads="1"/>
            </p:cNvSpPr>
            <p:nvPr/>
          </p:nvSpPr>
          <p:spPr bwMode="auto">
            <a:xfrm>
              <a:off x="3817" y="2137"/>
              <a:ext cx="1921"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fr-FR" altLang="en-US" sz="1200">
                  <a:solidFill>
                    <a:srgbClr val="000000"/>
                  </a:solidFill>
                  <a:latin typeface="Times New Roman" panose="02020603050405020304" pitchFamily="18" charset="0"/>
                </a:rPr>
                <a:t>Design</a:t>
              </a:r>
            </a:p>
            <a:p>
              <a:pPr algn="ctr">
                <a:spcBef>
                  <a:spcPct val="0"/>
                </a:spcBef>
                <a:buClrTx/>
                <a:buFontTx/>
                <a:buNone/>
              </a:pPr>
              <a:r>
                <a:rPr lang="fr-FR" altLang="en-US" sz="1200">
                  <a:solidFill>
                    <a:srgbClr val="000000"/>
                  </a:solidFill>
                  <a:latin typeface="Times New Roman" panose="02020603050405020304" pitchFamily="18" charset="0"/>
                </a:rPr>
                <a:t>Phase</a:t>
              </a:r>
              <a:endParaRPr lang="fr-FR" altLang="en-US" sz="1400">
                <a:solidFill>
                  <a:srgbClr val="000000"/>
                </a:solidFill>
                <a:latin typeface="Times New Roman" panose="02020603050405020304" pitchFamily="18" charset="0"/>
              </a:endParaRPr>
            </a:p>
          </p:txBody>
        </p:sp>
        <p:sp>
          <p:nvSpPr>
            <p:cNvPr id="105485" name="Text Box 13">
              <a:extLst>
                <a:ext uri="{FF2B5EF4-FFF2-40B4-BE49-F238E27FC236}">
                  <a16:creationId xmlns:a16="http://schemas.microsoft.com/office/drawing/2014/main" id="{9EA7D1EC-37FF-FF4F-8E4F-DA90167D3D26}"/>
                </a:ext>
              </a:extLst>
            </p:cNvPr>
            <p:cNvSpPr txBox="1">
              <a:spLocks noChangeArrowheads="1"/>
            </p:cNvSpPr>
            <p:nvPr/>
          </p:nvSpPr>
          <p:spPr bwMode="auto">
            <a:xfrm>
              <a:off x="8541" y="2162"/>
              <a:ext cx="1918"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fr-FR" altLang="en-US" sz="1200">
                  <a:solidFill>
                    <a:srgbClr val="000000"/>
                  </a:solidFill>
                  <a:latin typeface="Times New Roman" panose="02020603050405020304" pitchFamily="18" charset="0"/>
                </a:rPr>
                <a:t>Production</a:t>
              </a:r>
            </a:p>
            <a:p>
              <a:pPr algn="ctr">
                <a:spcBef>
                  <a:spcPct val="0"/>
                </a:spcBef>
                <a:buClrTx/>
                <a:buFontTx/>
                <a:buNone/>
              </a:pPr>
              <a:r>
                <a:rPr lang="fr-FR" altLang="en-US" sz="1200">
                  <a:solidFill>
                    <a:srgbClr val="000000"/>
                  </a:solidFill>
                  <a:latin typeface="Times New Roman" panose="02020603050405020304" pitchFamily="18" charset="0"/>
                </a:rPr>
                <a:t>Phase</a:t>
              </a:r>
            </a:p>
          </p:txBody>
        </p:sp>
        <p:sp>
          <p:nvSpPr>
            <p:cNvPr id="105486" name="Line 14">
              <a:extLst>
                <a:ext uri="{FF2B5EF4-FFF2-40B4-BE49-F238E27FC236}">
                  <a16:creationId xmlns:a16="http://schemas.microsoft.com/office/drawing/2014/main" id="{CAD14D65-CDC9-2B45-924A-B6CEDF27D7CE}"/>
                </a:ext>
              </a:extLst>
            </p:cNvPr>
            <p:cNvSpPr>
              <a:spLocks noChangeShapeType="1"/>
            </p:cNvSpPr>
            <p:nvPr/>
          </p:nvSpPr>
          <p:spPr bwMode="auto">
            <a:xfrm>
              <a:off x="8780" y="5280"/>
              <a:ext cx="600" cy="84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487" name="Text Box 15">
              <a:extLst>
                <a:ext uri="{FF2B5EF4-FFF2-40B4-BE49-F238E27FC236}">
                  <a16:creationId xmlns:a16="http://schemas.microsoft.com/office/drawing/2014/main" id="{079232CA-C5E4-0047-BD16-705B0A3CC251}"/>
                </a:ext>
              </a:extLst>
            </p:cNvPr>
            <p:cNvSpPr txBox="1">
              <a:spLocks noChangeArrowheads="1"/>
            </p:cNvSpPr>
            <p:nvPr/>
          </p:nvSpPr>
          <p:spPr bwMode="auto">
            <a:xfrm>
              <a:off x="8181" y="4561"/>
              <a:ext cx="1800"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FR" altLang="en-US" sz="1400" b="1">
                  <a:solidFill>
                    <a:srgbClr val="3333CC"/>
                  </a:solidFill>
                  <a:latin typeface="Times New Roman" panose="02020603050405020304" pitchFamily="18" charset="0"/>
                </a:rPr>
                <a:t>Costs</a:t>
              </a:r>
            </a:p>
          </p:txBody>
        </p:sp>
        <p:sp>
          <p:nvSpPr>
            <p:cNvPr id="105488" name="Line 16">
              <a:extLst>
                <a:ext uri="{FF2B5EF4-FFF2-40B4-BE49-F238E27FC236}">
                  <a16:creationId xmlns:a16="http://schemas.microsoft.com/office/drawing/2014/main" id="{7D6DCE41-10A6-7A4A-A9D5-250C00DC5EA8}"/>
                </a:ext>
              </a:extLst>
            </p:cNvPr>
            <p:cNvSpPr>
              <a:spLocks noChangeShapeType="1"/>
            </p:cNvSpPr>
            <p:nvPr/>
          </p:nvSpPr>
          <p:spPr bwMode="auto">
            <a:xfrm flipH="1">
              <a:off x="3217" y="5737"/>
              <a:ext cx="1200" cy="84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489" name="Text Box 17">
              <a:extLst>
                <a:ext uri="{FF2B5EF4-FFF2-40B4-BE49-F238E27FC236}">
                  <a16:creationId xmlns:a16="http://schemas.microsoft.com/office/drawing/2014/main" id="{2AE658D2-9BE8-E446-9F56-EA13B2F401BE}"/>
                </a:ext>
              </a:extLst>
            </p:cNvPr>
            <p:cNvSpPr txBox="1">
              <a:spLocks noChangeArrowheads="1"/>
            </p:cNvSpPr>
            <p:nvPr/>
          </p:nvSpPr>
          <p:spPr bwMode="auto">
            <a:xfrm>
              <a:off x="3398" y="4298"/>
              <a:ext cx="2520"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fr-FR" altLang="en-US" sz="1400" b="1">
                  <a:solidFill>
                    <a:srgbClr val="FF3300"/>
                  </a:solidFill>
                  <a:latin typeface="Times New Roman" panose="02020603050405020304" pitchFamily="18" charset="0"/>
                </a:rPr>
                <a:t>Available technical solutions</a:t>
              </a:r>
            </a:p>
          </p:txBody>
        </p:sp>
        <p:sp>
          <p:nvSpPr>
            <p:cNvPr id="105490" name="Text Box 18">
              <a:extLst>
                <a:ext uri="{FF2B5EF4-FFF2-40B4-BE49-F238E27FC236}">
                  <a16:creationId xmlns:a16="http://schemas.microsoft.com/office/drawing/2014/main" id="{86F854E9-C453-7345-95AF-3D5E8D996267}"/>
                </a:ext>
              </a:extLst>
            </p:cNvPr>
            <p:cNvSpPr txBox="1">
              <a:spLocks noChangeArrowheads="1"/>
            </p:cNvSpPr>
            <p:nvPr/>
          </p:nvSpPr>
          <p:spPr bwMode="auto">
            <a:xfrm>
              <a:off x="5738" y="2137"/>
              <a:ext cx="1919"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fr-FR" altLang="en-US" sz="1200">
                  <a:solidFill>
                    <a:srgbClr val="000000"/>
                  </a:solidFill>
                  <a:latin typeface="Times New Roman" panose="02020603050405020304" pitchFamily="18" charset="0"/>
                </a:rPr>
                <a:t>Test</a:t>
              </a:r>
            </a:p>
            <a:p>
              <a:pPr algn="ctr">
                <a:spcBef>
                  <a:spcPct val="0"/>
                </a:spcBef>
                <a:buClrTx/>
                <a:buFontTx/>
                <a:buNone/>
              </a:pPr>
              <a:r>
                <a:rPr lang="fr-FR" altLang="en-US" sz="1200">
                  <a:solidFill>
                    <a:srgbClr val="000000"/>
                  </a:solidFill>
                  <a:latin typeface="Times New Roman" panose="02020603050405020304" pitchFamily="18" charset="0"/>
                </a:rPr>
                <a:t>Phase</a:t>
              </a:r>
              <a:endParaRPr lang="fr-FR" altLang="en-US" sz="1400">
                <a:solidFill>
                  <a:srgbClr val="000000"/>
                </a:solidFill>
                <a:latin typeface="Times New Roman" panose="02020603050405020304" pitchFamily="18" charset="0"/>
              </a:endParaRPr>
            </a:p>
          </p:txBody>
        </p:sp>
        <p:sp>
          <p:nvSpPr>
            <p:cNvPr id="105491" name="Line 19">
              <a:extLst>
                <a:ext uri="{FF2B5EF4-FFF2-40B4-BE49-F238E27FC236}">
                  <a16:creationId xmlns:a16="http://schemas.microsoft.com/office/drawing/2014/main" id="{046495FF-9FF8-414D-A54E-DEECF61C66C6}"/>
                </a:ext>
              </a:extLst>
            </p:cNvPr>
            <p:cNvSpPr>
              <a:spLocks noChangeShapeType="1"/>
            </p:cNvSpPr>
            <p:nvPr/>
          </p:nvSpPr>
          <p:spPr bwMode="auto">
            <a:xfrm>
              <a:off x="8077" y="2857"/>
              <a:ext cx="0" cy="636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05474" name="Title 1">
            <a:extLst>
              <a:ext uri="{FF2B5EF4-FFF2-40B4-BE49-F238E27FC236}">
                <a16:creationId xmlns:a16="http://schemas.microsoft.com/office/drawing/2014/main" id="{410E7351-503D-AD4A-86B7-5B810D7EBA84}"/>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1" name="Rectangle 2">
            <a:extLst>
              <a:ext uri="{FF2B5EF4-FFF2-40B4-BE49-F238E27FC236}">
                <a16:creationId xmlns:a16="http://schemas.microsoft.com/office/drawing/2014/main" id="{84715939-0647-4642-9152-27D7C9D8CF58}"/>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EMC Intervention</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1219" name="Rectangle 3">
            <a:extLst>
              <a:ext uri="{FF2B5EF4-FFF2-40B4-BE49-F238E27FC236}">
                <a16:creationId xmlns:a16="http://schemas.microsoft.com/office/drawing/2014/main" id="{5D20F583-A058-2541-83CD-2EA84446D04B}"/>
              </a:ext>
            </a:extLst>
          </p:cNvPr>
          <p:cNvSpPr>
            <a:spLocks noGrp="1" noChangeArrowheads="1"/>
          </p:cNvSpPr>
          <p:nvPr>
            <p:ph idx="1"/>
          </p:nvPr>
        </p:nvSpPr>
        <p:spPr>
          <a:xfrm>
            <a:off x="468313" y="1341438"/>
            <a:ext cx="7413625" cy="5029200"/>
          </a:xfrm>
        </p:spPr>
        <p:txBody>
          <a:bodyPr/>
          <a:lstStyle/>
          <a:p>
            <a:pPr eaLnBrk="1" hangingPunct="1">
              <a:lnSpc>
                <a:spcPct val="90000"/>
              </a:lnSpc>
            </a:pPr>
            <a:r>
              <a:rPr lang="en-US" altLang="en-US" sz="2400">
                <a:latin typeface="Calibri" panose="020F0502020204030204" pitchFamily="34" charset="0"/>
                <a:ea typeface="ＭＳ Ｐゴシック" panose="020B0600070205080204" pitchFamily="34" charset="-128"/>
              </a:rPr>
              <a:t>1930s: Radio interference from electrical apparatus (motors).</a:t>
            </a:r>
          </a:p>
          <a:p>
            <a:pPr eaLnBrk="1" hangingPunct="1">
              <a:lnSpc>
                <a:spcPct val="90000"/>
              </a:lnSpc>
            </a:pPr>
            <a:r>
              <a:rPr lang="en-US" altLang="en-US" sz="2400">
                <a:latin typeface="Calibri" panose="020F0502020204030204" pitchFamily="34" charset="0"/>
                <a:ea typeface="ＭＳ Ｐゴシック" panose="020B0600070205080204" pitchFamily="34" charset="-128"/>
              </a:rPr>
              <a:t>1933: Formation of CISPR (Comité International Spécial de Perturbations radioélectriques). Issues addressed by CISPR: definition of acceptable limits for radio interference and measuring methods.</a:t>
            </a:r>
          </a:p>
          <a:p>
            <a:pPr eaLnBrk="1" hangingPunct="1">
              <a:lnSpc>
                <a:spcPct val="90000"/>
              </a:lnSpc>
            </a:pPr>
            <a:r>
              <a:rPr lang="en-US" altLang="en-US" sz="2400">
                <a:latin typeface="Calibri" panose="020F0502020204030204" pitchFamily="34" charset="0"/>
                <a:ea typeface="ＭＳ Ｐゴシック" panose="020B0600070205080204" pitchFamily="34" charset="-128"/>
              </a:rPr>
              <a:t>World War II: Extensive interest in using telecommunication and radar facilities by military. Development of military standards for electromagnetic interferences up to 20 MHz.</a:t>
            </a:r>
          </a:p>
          <a:p>
            <a:pPr eaLnBrk="1" hangingPunct="1">
              <a:lnSpc>
                <a:spcPct val="90000"/>
              </a:lnSpc>
            </a:pPr>
            <a:r>
              <a:rPr lang="en-US" altLang="en-US" sz="2400">
                <a:latin typeface="Calibri" panose="020F0502020204030204" pitchFamily="34" charset="0"/>
                <a:ea typeface="ＭＳ Ｐゴシック" panose="020B0600070205080204" pitchFamily="34" charset="-128"/>
              </a:rPr>
              <a:t>The most significant increase in the interference problems occurred with the invention of high-density electronic components such a sthe bipolar transistor in 1950s, the integrated circuit in 1960s and the microprocessor chip in the 1970s.</a:t>
            </a:r>
          </a:p>
        </p:txBody>
      </p:sp>
      <p:sp>
        <p:nvSpPr>
          <p:cNvPr id="107522" name="Title 1">
            <a:extLst>
              <a:ext uri="{FF2B5EF4-FFF2-40B4-BE49-F238E27FC236}">
                <a16:creationId xmlns:a16="http://schemas.microsoft.com/office/drawing/2014/main" id="{3DA18EEF-8DEA-4340-87BF-199A5F640DF2}"/>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5" name="Rectangle 2">
            <a:extLst>
              <a:ext uri="{FF2B5EF4-FFF2-40B4-BE49-F238E27FC236}">
                <a16:creationId xmlns:a16="http://schemas.microsoft.com/office/drawing/2014/main" id="{DC1A0661-F3C9-2343-A182-5D42DDAB3166}"/>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History of EMC</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spd="med">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1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1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1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1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3267" name="Rectangle 3">
            <a:extLst>
              <a:ext uri="{FF2B5EF4-FFF2-40B4-BE49-F238E27FC236}">
                <a16:creationId xmlns:a16="http://schemas.microsoft.com/office/drawing/2014/main" id="{3CAE3AA5-491A-ED4D-B690-881A43FB7A90}"/>
              </a:ext>
            </a:extLst>
          </p:cNvPr>
          <p:cNvSpPr>
            <a:spLocks noGrp="1" noChangeArrowheads="1"/>
          </p:cNvSpPr>
          <p:nvPr>
            <p:ph idx="1"/>
          </p:nvPr>
        </p:nvSpPr>
        <p:spPr>
          <a:xfrm>
            <a:off x="468313" y="1341438"/>
            <a:ext cx="7413625" cy="5029200"/>
          </a:xfrm>
        </p:spPr>
        <p:txBody>
          <a:bodyPr/>
          <a:lstStyle/>
          <a:p>
            <a:pPr eaLnBrk="1" hangingPunct="1">
              <a:lnSpc>
                <a:spcPct val="90000"/>
              </a:lnSpc>
            </a:pPr>
            <a:r>
              <a:rPr lang="en-US" altLang="en-US" sz="2400">
                <a:latin typeface="Calibri" panose="020F0502020204030204" pitchFamily="34" charset="0"/>
                <a:ea typeface="ＭＳ Ｐゴシック" panose="020B0600070205080204" pitchFamily="34" charset="-128"/>
              </a:rPr>
              <a:t>The frequency spectrum also became more crowded with the increased demand for voice and data transmission. This required considerable planning with regard to spectrum utilization.</a:t>
            </a:r>
          </a:p>
          <a:p>
            <a:pPr eaLnBrk="1" hangingPunct="1">
              <a:lnSpc>
                <a:spcPct val="90000"/>
              </a:lnSpc>
            </a:pPr>
            <a:r>
              <a:rPr lang="en-US" altLang="en-US" sz="2400">
                <a:latin typeface="Calibri" panose="020F0502020204030204" pitchFamily="34" charset="0"/>
                <a:ea typeface="ＭＳ Ｐゴシック" panose="020B0600070205080204" pitchFamily="34" charset="-128"/>
              </a:rPr>
              <a:t>1979: American regulations by the FCC (Federal Communications Commission) was published limiting the electromagnetic emissions of all digital devices to be below certain limits. Because no digital device could be sold in the United States unless its EM emissions met these limits imposed by FCC, the subject of EMC generated intense interest.</a:t>
            </a:r>
          </a:p>
          <a:p>
            <a:pPr eaLnBrk="1" hangingPunct="1">
              <a:lnSpc>
                <a:spcPct val="90000"/>
              </a:lnSpc>
            </a:pPr>
            <a:r>
              <a:rPr lang="en-US" altLang="en-US" sz="2400">
                <a:latin typeface="Calibri" panose="020F0502020204030204" pitchFamily="34" charset="0"/>
                <a:ea typeface="ＭＳ Ｐゴシック" panose="020B0600070205080204" pitchFamily="34" charset="-128"/>
              </a:rPr>
              <a:t>In Europe, starting from 1996, no electrical device could be sold unless its emissions </a:t>
            </a:r>
            <a:r>
              <a:rPr lang="en-US" altLang="en-US" sz="2400" u="sng">
                <a:latin typeface="Calibri" panose="020F0502020204030204" pitchFamily="34" charset="0"/>
                <a:ea typeface="ＭＳ Ｐゴシック" panose="020B0600070205080204" pitchFamily="34" charset="-128"/>
              </a:rPr>
              <a:t>and immunity</a:t>
            </a:r>
            <a:r>
              <a:rPr lang="en-US" altLang="en-US" sz="2400">
                <a:latin typeface="Calibri" panose="020F0502020204030204" pitchFamily="34" charset="0"/>
                <a:ea typeface="ＭＳ Ｐゴシック" panose="020B0600070205080204" pitchFamily="34" charset="-128"/>
              </a:rPr>
              <a:t> met the limits imposed by CENELEC.</a:t>
            </a:r>
          </a:p>
        </p:txBody>
      </p:sp>
      <p:sp>
        <p:nvSpPr>
          <p:cNvPr id="109570" name="Title 1">
            <a:extLst>
              <a:ext uri="{FF2B5EF4-FFF2-40B4-BE49-F238E27FC236}">
                <a16:creationId xmlns:a16="http://schemas.microsoft.com/office/drawing/2014/main" id="{81AFC5AF-B341-7746-9689-4FE4841F3463}"/>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09571" name="Rectangle 2">
            <a:extLst>
              <a:ext uri="{FF2B5EF4-FFF2-40B4-BE49-F238E27FC236}">
                <a16:creationId xmlns:a16="http://schemas.microsoft.com/office/drawing/2014/main" id="{332E34D7-B0EE-2740-849D-BE8DFDA229E4}"/>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History of EMC (cont’d)</a:t>
            </a:r>
            <a:endParaRPr lang="en-US" altLang="en-US" baseline="30000">
              <a:solidFill>
                <a:schemeClr val="bg1"/>
              </a:solidFill>
              <a:latin typeface="Calibri" panose="020F0502020204030204" pitchFamily="34" charset="0"/>
            </a:endParaRPr>
          </a:p>
        </p:txBody>
      </p:sp>
    </p:spTree>
  </p:cSld>
  <p:clrMapOvr>
    <a:masterClrMapping/>
  </p:clrMapOvr>
  <p:transition spd="med">
    <p:rand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23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3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3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53" name="Rectangle 25">
            <a:extLst>
              <a:ext uri="{FF2B5EF4-FFF2-40B4-BE49-F238E27FC236}">
                <a16:creationId xmlns:a16="http://schemas.microsoft.com/office/drawing/2014/main" id="{E951A97F-80E2-5041-B477-AC1CEF831930}"/>
              </a:ext>
            </a:extLst>
          </p:cNvPr>
          <p:cNvSpPr>
            <a:spLocks noGrp="1" noChangeArrowheads="1"/>
          </p:cNvSpPr>
          <p:nvPr>
            <p:ph idx="1"/>
          </p:nvPr>
        </p:nvSpPr>
        <p:spPr>
          <a:xfrm>
            <a:off x="395288" y="1125538"/>
            <a:ext cx="8208962" cy="5105400"/>
          </a:xfrm>
        </p:spPr>
        <p:txBody>
          <a:bodyPr/>
          <a:lstStyle/>
          <a:p>
            <a:pPr eaLnBrk="1" hangingPunct="1"/>
            <a:r>
              <a:rPr lang="en-US" altLang="en-US" sz="2800">
                <a:latin typeface="Calibri" panose="020F0502020204030204" pitchFamily="34" charset="0"/>
                <a:ea typeface="ＭＳ Ｐゴシック" panose="020B0600070205080204" pitchFamily="34" charset="-128"/>
              </a:rPr>
              <a:t>Primary quantities of interest in EMC problems are:</a:t>
            </a:r>
          </a:p>
          <a:p>
            <a:pPr lvl="1" eaLnBrk="1" hangingPunct="1"/>
            <a:r>
              <a:rPr lang="en-US" altLang="en-US" sz="2400">
                <a:latin typeface="Calibri" panose="020F0502020204030204" pitchFamily="34" charset="0"/>
                <a:ea typeface="ＭＳ Ｐゴシック" panose="020B0600070205080204" pitchFamily="34" charset="-128"/>
              </a:rPr>
              <a:t>Conducted emissions Voltage (V) and current (A)</a:t>
            </a:r>
          </a:p>
          <a:p>
            <a:pPr lvl="1" eaLnBrk="1" hangingPunct="1"/>
            <a:r>
              <a:rPr lang="en-US" altLang="en-US" sz="2400">
                <a:latin typeface="Calibri" panose="020F0502020204030204" pitchFamily="34" charset="0"/>
                <a:ea typeface="ＭＳ Ｐゴシック" panose="020B0600070205080204" pitchFamily="34" charset="-128"/>
              </a:rPr>
              <a:t>Radiated emissions E-field (V/m) and H-field (A/m).</a:t>
            </a:r>
          </a:p>
          <a:p>
            <a:pPr eaLnBrk="1" hangingPunct="1"/>
            <a:r>
              <a:rPr lang="en-US" altLang="en-US" sz="2800">
                <a:latin typeface="Calibri" panose="020F0502020204030204" pitchFamily="34" charset="0"/>
                <a:ea typeface="ＭＳ Ｐゴシック" panose="020B0600070205080204" pitchFamily="34" charset="-128"/>
              </a:rPr>
              <a:t>Associated with these primary quantities are:</a:t>
            </a:r>
          </a:p>
          <a:p>
            <a:pPr lvl="1" eaLnBrk="1" hangingPunct="1"/>
            <a:r>
              <a:rPr lang="en-US" altLang="en-US" sz="2400">
                <a:latin typeface="Calibri" panose="020F0502020204030204" pitchFamily="34" charset="0"/>
                <a:ea typeface="ＭＳ Ｐゴシック" panose="020B0600070205080204" pitchFamily="34" charset="-128"/>
              </a:rPr>
              <a:t>Power (W) or power density (W/m</a:t>
            </a:r>
            <a:r>
              <a:rPr lang="en-US" altLang="en-US" sz="2400" baseline="30000">
                <a:latin typeface="Calibri" panose="020F0502020204030204" pitchFamily="34" charset="0"/>
                <a:ea typeface="ＭＳ Ｐゴシック" panose="020B0600070205080204" pitchFamily="34" charset="-128"/>
              </a:rPr>
              <a:t>2</a:t>
            </a:r>
            <a:r>
              <a:rPr lang="en-US" altLang="en-US" sz="2400">
                <a:latin typeface="Calibri" panose="020F0502020204030204" pitchFamily="34" charset="0"/>
                <a:ea typeface="ＭＳ Ｐゴシック" panose="020B0600070205080204" pitchFamily="34" charset="-128"/>
              </a:rPr>
              <a:t>)</a:t>
            </a:r>
          </a:p>
          <a:p>
            <a:pPr eaLnBrk="1" hangingPunct="1"/>
            <a:r>
              <a:rPr lang="en-US" altLang="en-US" sz="2800">
                <a:latin typeface="Calibri" panose="020F0502020204030204" pitchFamily="34" charset="0"/>
                <a:ea typeface="ＭＳ Ｐゴシック" panose="020B0600070205080204" pitchFamily="34" charset="-128"/>
              </a:rPr>
              <a:t>The numerical range of these quantities can be quite large. </a:t>
            </a:r>
          </a:p>
          <a:p>
            <a:pPr lvl="1" eaLnBrk="1" hangingPunct="1"/>
            <a:r>
              <a:rPr lang="en-US" altLang="en-US" sz="2400">
                <a:latin typeface="Calibri" panose="020F0502020204030204" pitchFamily="34" charset="0"/>
                <a:ea typeface="ＭＳ Ｐゴシック" panose="020B0600070205080204" pitchFamily="34" charset="-128"/>
              </a:rPr>
              <a:t>For example, E-fields can have values ranging from 1 µV/m to 200 V/m or more. This represents a dynamic range of over 8 orders of magnitude.</a:t>
            </a:r>
          </a:p>
          <a:p>
            <a:pPr eaLnBrk="1" hangingPunct="1"/>
            <a:r>
              <a:rPr lang="en-US" altLang="en-US" sz="2800">
                <a:latin typeface="Calibri" panose="020F0502020204030204" pitchFamily="34" charset="0"/>
                <a:ea typeface="ＭＳ Ｐゴシック" panose="020B0600070205080204" pitchFamily="34" charset="-128"/>
              </a:rPr>
              <a:t>Thus, EMC units are often expressed in decibels (dB).</a:t>
            </a:r>
          </a:p>
          <a:p>
            <a:pPr lvl="1" eaLnBrk="1" hangingPunct="1"/>
            <a:r>
              <a:rPr lang="en-US" altLang="en-US" sz="2400">
                <a:latin typeface="Calibri" panose="020F0502020204030204" pitchFamily="34" charset="0"/>
                <a:ea typeface="ＭＳ Ｐゴシック" panose="020B0600070205080204" pitchFamily="34" charset="-128"/>
              </a:rPr>
              <a:t>Decibels have the property of compressing data, e.g., a range of 10</a:t>
            </a:r>
            <a:r>
              <a:rPr lang="en-US" altLang="en-US" sz="2400" baseline="30000">
                <a:latin typeface="Calibri" panose="020F0502020204030204" pitchFamily="34" charset="0"/>
                <a:ea typeface="ＭＳ Ｐゴシック" panose="020B0600070205080204" pitchFamily="34" charset="-128"/>
              </a:rPr>
              <a:t>8</a:t>
            </a:r>
            <a:r>
              <a:rPr lang="en-US" altLang="en-US" sz="2400">
                <a:latin typeface="Calibri" panose="020F0502020204030204" pitchFamily="34" charset="0"/>
                <a:ea typeface="ＭＳ Ｐゴシック" panose="020B0600070205080204" pitchFamily="34" charset="-128"/>
              </a:rPr>
              <a:t> is 160 dB.</a:t>
            </a:r>
          </a:p>
          <a:p>
            <a:pPr lvl="1" eaLnBrk="1" hangingPunct="1"/>
            <a:endParaRPr lang="en-US" altLang="en-US">
              <a:latin typeface="Calibri" panose="020F0502020204030204" pitchFamily="34" charset="0"/>
              <a:ea typeface="ＭＳ Ｐゴシック" panose="020B0600070205080204" pitchFamily="34" charset="-128"/>
            </a:endParaRPr>
          </a:p>
          <a:p>
            <a:pPr lvl="1" eaLnBrk="1" hangingPunct="1"/>
            <a:endParaRPr lang="en-US" altLang="en-US">
              <a:latin typeface="Calibri" panose="020F0502020204030204" pitchFamily="34" charset="0"/>
              <a:ea typeface="ＭＳ Ｐゴシック" panose="020B0600070205080204" pitchFamily="34" charset="-128"/>
            </a:endParaRPr>
          </a:p>
        </p:txBody>
      </p:sp>
      <p:sp>
        <p:nvSpPr>
          <p:cNvPr id="4" name="Rectangle 2">
            <a:extLst>
              <a:ext uri="{FF2B5EF4-FFF2-40B4-BE49-F238E27FC236}">
                <a16:creationId xmlns:a16="http://schemas.microsoft.com/office/drawing/2014/main" id="{471AD8AE-17F7-7B4E-96B7-B70102F51E44}"/>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Decibels and Common EMC Units</a:t>
            </a:r>
            <a:endParaRPr lang="en-US" sz="3200" kern="0" baseline="30000" dirty="0">
              <a:solidFill>
                <a:schemeClr val="bg1"/>
              </a:solidFill>
              <a:latin typeface="Calibri" charset="0"/>
              <a:ea typeface="ＭＳ Ｐゴシック" charset="0"/>
              <a:cs typeface="ＭＳ Ｐゴシック"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89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89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89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895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0895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895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0895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0895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0895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53"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9" name="Rectangle 3">
            <a:extLst>
              <a:ext uri="{FF2B5EF4-FFF2-40B4-BE49-F238E27FC236}">
                <a16:creationId xmlns:a16="http://schemas.microsoft.com/office/drawing/2014/main" id="{DA98EC7E-C9E7-804B-B7D1-BA0F081DD558}"/>
              </a:ext>
            </a:extLst>
          </p:cNvPr>
          <p:cNvSpPr>
            <a:spLocks noGrp="1" noChangeArrowheads="1"/>
          </p:cNvSpPr>
          <p:nvPr>
            <p:ph idx="1"/>
          </p:nvPr>
        </p:nvSpPr>
        <p:spPr>
          <a:xfrm>
            <a:off x="395288" y="1268413"/>
            <a:ext cx="8208962" cy="5105400"/>
          </a:xfrm>
        </p:spPr>
        <p:txBody>
          <a:bodyPr/>
          <a:lstStyle/>
          <a:p>
            <a:pPr eaLnBrk="1" hangingPunct="1"/>
            <a:r>
              <a:rPr lang="en-US" altLang="en-US" sz="2400">
                <a:latin typeface="Calibri" panose="020F0502020204030204" pitchFamily="34" charset="0"/>
                <a:ea typeface="ＭＳ Ｐゴシック" panose="020B0600070205080204" pitchFamily="34" charset="-128"/>
              </a:rPr>
              <a:t>Decibels are the logarithmic ratio of two quantities. Initially, dB has been used to express the ratio of two powers P</a:t>
            </a:r>
            <a:r>
              <a:rPr lang="en-US" altLang="en-US" sz="2400" baseline="-25000">
                <a:latin typeface="Calibri" panose="020F0502020204030204" pitchFamily="34" charset="0"/>
                <a:ea typeface="ＭＳ Ｐゴシック" panose="020B0600070205080204" pitchFamily="34" charset="-128"/>
              </a:rPr>
              <a:t>1</a:t>
            </a:r>
            <a:r>
              <a:rPr lang="en-US" altLang="en-US" sz="2400">
                <a:latin typeface="Calibri" panose="020F0502020204030204" pitchFamily="34" charset="0"/>
                <a:ea typeface="ＭＳ Ｐゴシック" panose="020B0600070205080204" pitchFamily="34" charset="-128"/>
              </a:rPr>
              <a:t> et P</a:t>
            </a:r>
            <a:r>
              <a:rPr lang="en-US" altLang="en-US" sz="2400" baseline="-25000">
                <a:latin typeface="Calibri" panose="020F0502020204030204" pitchFamily="34" charset="0"/>
                <a:ea typeface="ＭＳ Ｐゴシック" panose="020B0600070205080204" pitchFamily="34" charset="-128"/>
              </a:rPr>
              <a:t>2</a:t>
            </a:r>
            <a:r>
              <a:rPr lang="en-US" altLang="en-US" sz="2400">
                <a:latin typeface="Calibri" panose="020F0502020204030204" pitchFamily="34" charset="0"/>
                <a:ea typeface="ＭＳ Ｐゴシック" panose="020B0600070205080204" pitchFamily="34" charset="-128"/>
              </a:rPr>
              <a:t> :</a:t>
            </a:r>
            <a:r>
              <a:rPr lang="en-GB" altLang="en-US" sz="2400">
                <a:latin typeface="Calibri" panose="020F0502020204030204" pitchFamily="34" charset="0"/>
                <a:ea typeface="ＭＳ Ｐゴシック" panose="020B0600070205080204" pitchFamily="34" charset="-128"/>
              </a:rPr>
              <a:t> </a:t>
            </a:r>
          </a:p>
          <a:p>
            <a:pPr eaLnBrk="1" hangingPunct="1"/>
            <a:endParaRPr lang="en-GB" altLang="en-US" sz="2400">
              <a:latin typeface="Calibri" panose="020F0502020204030204" pitchFamily="34" charset="0"/>
              <a:ea typeface="ＭＳ Ｐゴシック" panose="020B0600070205080204" pitchFamily="34" charset="-128"/>
            </a:endParaRPr>
          </a:p>
          <a:p>
            <a:pPr eaLnBrk="1" hangingPunct="1"/>
            <a:endParaRPr lang="en-GB" altLang="en-US" sz="2400">
              <a:latin typeface="Calibri" panose="020F0502020204030204" pitchFamily="34" charset="0"/>
              <a:ea typeface="ＭＳ Ｐゴシック" panose="020B0600070205080204" pitchFamily="34" charset="-128"/>
            </a:endParaRPr>
          </a:p>
          <a:p>
            <a:pPr eaLnBrk="1" hangingPunct="1"/>
            <a:r>
              <a:rPr lang="fr-CH" altLang="en-US" sz="2400">
                <a:latin typeface="Calibri" panose="020F0502020204030204" pitchFamily="34" charset="0"/>
                <a:ea typeface="ＭＳ Ｐゴシック" panose="020B0600070205080204" pitchFamily="34" charset="-128"/>
              </a:rPr>
              <a:t>Absolute power, voltage or current levels are expressed in dB by giving their value value referenced to some base quantity. For example, voltages are commonly expressed relative to 1 </a:t>
            </a:r>
            <a:r>
              <a:rPr lang="en-US" altLang="en-US" sz="2400">
                <a:latin typeface="Calibri" panose="020F0502020204030204" pitchFamily="34" charset="0"/>
                <a:ea typeface="ＭＳ Ｐゴシック" panose="020B0600070205080204" pitchFamily="34" charset="-128"/>
              </a:rPr>
              <a:t>µV as dBµV:</a:t>
            </a:r>
          </a:p>
          <a:p>
            <a:pPr eaLnBrk="1" hangingPunct="1"/>
            <a:endParaRPr lang="en-US" altLang="en-US" sz="2400">
              <a:latin typeface="Calibri" panose="020F0502020204030204" pitchFamily="34" charset="0"/>
              <a:ea typeface="ＭＳ Ｐゴシック" panose="020B0600070205080204" pitchFamily="34" charset="-128"/>
            </a:endParaRPr>
          </a:p>
          <a:p>
            <a:pPr eaLnBrk="1" hangingPunct="1"/>
            <a:endParaRPr lang="en-US" altLang="en-US" sz="2400">
              <a:latin typeface="Calibri" panose="020F0502020204030204" pitchFamily="34" charset="0"/>
              <a:ea typeface="ＭＳ Ｐゴシック" panose="020B0600070205080204" pitchFamily="34" charset="-128"/>
            </a:endParaRPr>
          </a:p>
          <a:p>
            <a:pPr eaLnBrk="1" hangingPunct="1"/>
            <a:r>
              <a:rPr lang="fr-CH" altLang="en-US" sz="2400">
                <a:latin typeface="Calibri" panose="020F0502020204030204" pitchFamily="34" charset="0"/>
                <a:ea typeface="ＭＳ Ｐゴシック" panose="020B0600070205080204" pitchFamily="34" charset="-128"/>
              </a:rPr>
              <a:t>Example : U</a:t>
            </a:r>
            <a:r>
              <a:rPr lang="fr-CH" altLang="en-US" sz="2400" baseline="-25000">
                <a:latin typeface="Calibri" panose="020F0502020204030204" pitchFamily="34" charset="0"/>
                <a:ea typeface="ＭＳ Ｐゴシック" panose="020B0600070205080204" pitchFamily="34" charset="-128"/>
              </a:rPr>
              <a:t>1</a:t>
            </a:r>
            <a:r>
              <a:rPr lang="fr-CH" altLang="en-US" sz="2400">
                <a:latin typeface="Calibri" panose="020F0502020204030204" pitchFamily="34" charset="0"/>
                <a:ea typeface="ＭＳ Ｐゴシック" panose="020B0600070205080204" pitchFamily="34" charset="-128"/>
              </a:rPr>
              <a:t> = 120 dB</a:t>
            </a:r>
            <a:r>
              <a:rPr lang="en-US" altLang="en-US" sz="2400">
                <a:latin typeface="Calibri" panose="020F0502020204030204" pitchFamily="34" charset="0"/>
                <a:ea typeface="ＭＳ Ｐゴシック" panose="020B0600070205080204" pitchFamily="34" charset="-128"/>
              </a:rPr>
              <a:t>µ</a:t>
            </a:r>
            <a:r>
              <a:rPr lang="fr-CH" altLang="en-US" sz="2400">
                <a:latin typeface="Calibri" panose="020F0502020204030204" pitchFamily="34" charset="0"/>
                <a:ea typeface="ＭＳ Ｐゴシック" panose="020B0600070205080204" pitchFamily="34" charset="-128"/>
              </a:rPr>
              <a:t>V </a:t>
            </a:r>
            <a:r>
              <a:rPr lang="fr-CH" altLang="en-US" sz="2400">
                <a:latin typeface="Calibri" panose="020F0502020204030204" pitchFamily="34" charset="0"/>
                <a:ea typeface="ＭＳ Ｐゴシック" panose="020B0600070205080204" pitchFamily="34" charset="-128"/>
                <a:sym typeface="Wingdings" pitchFamily="2" charset="2"/>
              </a:rPr>
              <a:t></a:t>
            </a:r>
            <a:r>
              <a:rPr lang="fr-CH" altLang="en-US" sz="2400">
                <a:latin typeface="Calibri" panose="020F0502020204030204" pitchFamily="34" charset="0"/>
                <a:ea typeface="ＭＳ Ｐゴシック" panose="020B0600070205080204" pitchFamily="34" charset="-128"/>
              </a:rPr>
              <a:t> U</a:t>
            </a:r>
            <a:r>
              <a:rPr lang="fr-CH" altLang="en-US" sz="2400" baseline="-25000">
                <a:latin typeface="Calibri" panose="020F0502020204030204" pitchFamily="34" charset="0"/>
                <a:ea typeface="ＭＳ Ｐゴシック" panose="020B0600070205080204" pitchFamily="34" charset="-128"/>
              </a:rPr>
              <a:t>1</a:t>
            </a:r>
            <a:r>
              <a:rPr lang="fr-CH" altLang="en-US" sz="2400">
                <a:latin typeface="Calibri" panose="020F0502020204030204" pitchFamily="34" charset="0"/>
                <a:ea typeface="ＭＳ Ｐゴシック" panose="020B0600070205080204" pitchFamily="34" charset="-128"/>
              </a:rPr>
              <a:t> = 10</a:t>
            </a:r>
            <a:r>
              <a:rPr lang="fr-CH" altLang="en-US" sz="2400" baseline="30000">
                <a:latin typeface="Calibri" panose="020F0502020204030204" pitchFamily="34" charset="0"/>
                <a:ea typeface="ＭＳ Ｐゴシック" panose="020B0600070205080204" pitchFamily="34" charset="-128"/>
              </a:rPr>
              <a:t>6</a:t>
            </a:r>
            <a:r>
              <a:rPr lang="fr-CH" altLang="en-US" sz="2400">
                <a:latin typeface="Calibri" panose="020F0502020204030204" pitchFamily="34" charset="0"/>
                <a:ea typeface="ＭＳ Ｐゴシック" panose="020B0600070205080204" pitchFamily="34" charset="-128"/>
              </a:rPr>
              <a:t> </a:t>
            </a:r>
            <a:r>
              <a:rPr lang="en-US" altLang="en-US" sz="2400">
                <a:latin typeface="Calibri" panose="020F0502020204030204" pitchFamily="34" charset="0"/>
                <a:ea typeface="ＭＳ Ｐゴシック" panose="020B0600070205080204" pitchFamily="34" charset="-128"/>
              </a:rPr>
              <a:t>µ</a:t>
            </a:r>
            <a:r>
              <a:rPr lang="fr-CH" altLang="en-US" sz="2400">
                <a:latin typeface="Calibri" panose="020F0502020204030204" pitchFamily="34" charset="0"/>
                <a:ea typeface="ＭＳ Ｐゴシック" panose="020B0600070205080204" pitchFamily="34" charset="-128"/>
              </a:rPr>
              <a:t>V= 1 V </a:t>
            </a:r>
          </a:p>
          <a:p>
            <a:pPr eaLnBrk="1" hangingPunct="1"/>
            <a:endParaRPr lang="en-US" altLang="en-US" sz="2400">
              <a:latin typeface="Calibri" panose="020F0502020204030204" pitchFamily="34" charset="0"/>
              <a:ea typeface="ＭＳ Ｐゴシック" panose="020B0600070205080204" pitchFamily="34" charset="-128"/>
            </a:endParaRPr>
          </a:p>
          <a:p>
            <a:pPr lvl="1" eaLnBrk="1" hangingPunct="1"/>
            <a:endParaRPr lang="en-US" altLang="en-US" sz="2400">
              <a:latin typeface="Calibri" panose="020F0502020204030204" pitchFamily="34" charset="0"/>
              <a:ea typeface="ＭＳ Ｐゴシック" panose="020B0600070205080204" pitchFamily="34" charset="-128"/>
            </a:endParaRPr>
          </a:p>
        </p:txBody>
      </p:sp>
      <p:graphicFrame>
        <p:nvGraphicFramePr>
          <p:cNvPr id="510980" name="Object 4">
            <a:extLst>
              <a:ext uri="{FF2B5EF4-FFF2-40B4-BE49-F238E27FC236}">
                <a16:creationId xmlns:a16="http://schemas.microsoft.com/office/drawing/2014/main" id="{371BB61D-12CC-BD42-9109-6AA988D5660E}"/>
              </a:ext>
            </a:extLst>
          </p:cNvPr>
          <p:cNvGraphicFramePr>
            <a:graphicFrameLocks noChangeAspect="1"/>
          </p:cNvGraphicFramePr>
          <p:nvPr/>
        </p:nvGraphicFramePr>
        <p:xfrm>
          <a:off x="1619250" y="2060575"/>
          <a:ext cx="4679950" cy="944563"/>
        </p:xfrm>
        <a:graphic>
          <a:graphicData uri="http://schemas.openxmlformats.org/presentationml/2006/ole">
            <mc:AlternateContent xmlns:mc="http://schemas.openxmlformats.org/markup-compatibility/2006">
              <mc:Choice xmlns:v="urn:schemas-microsoft-com:vml" Requires="v">
                <p:oleObj name="Equation" r:id="rId3" imgW="57924700" imgH="11696700" progId="Equation.3">
                  <p:embed/>
                </p:oleObj>
              </mc:Choice>
              <mc:Fallback>
                <p:oleObj name="Equation" r:id="rId3" imgW="57924700" imgH="11696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60575"/>
                        <a:ext cx="46799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0981" name="Object 5">
            <a:extLst>
              <a:ext uri="{FF2B5EF4-FFF2-40B4-BE49-F238E27FC236}">
                <a16:creationId xmlns:a16="http://schemas.microsoft.com/office/drawing/2014/main" id="{B552AC83-4881-FB43-8757-FD63A20F1351}"/>
              </a:ext>
            </a:extLst>
          </p:cNvPr>
          <p:cNvGraphicFramePr>
            <a:graphicFrameLocks noChangeAspect="1"/>
          </p:cNvGraphicFramePr>
          <p:nvPr/>
        </p:nvGraphicFramePr>
        <p:xfrm>
          <a:off x="1835150" y="4508500"/>
          <a:ext cx="4537075" cy="725488"/>
        </p:xfrm>
        <a:graphic>
          <a:graphicData uri="http://schemas.openxmlformats.org/presentationml/2006/ole">
            <mc:AlternateContent xmlns:mc="http://schemas.openxmlformats.org/markup-compatibility/2006">
              <mc:Choice xmlns:v="urn:schemas-microsoft-com:vml" Requires="v">
                <p:oleObj name="Equation" r:id="rId5" imgW="55587900" imgH="8775700" progId="Equation.3">
                  <p:embed/>
                </p:oleObj>
              </mc:Choice>
              <mc:Fallback>
                <p:oleObj name="Equation" r:id="rId5" imgW="55587900" imgH="87757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4508500"/>
                        <a:ext cx="45370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68" name="Rectangle 2">
            <a:extLst>
              <a:ext uri="{FF2B5EF4-FFF2-40B4-BE49-F238E27FC236}">
                <a16:creationId xmlns:a16="http://schemas.microsoft.com/office/drawing/2014/main" id="{B7D53414-1A81-984C-AA5A-9D5B2C207D8F}"/>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Decibels and Common EMC Units (cont’d)</a:t>
            </a:r>
            <a:endParaRPr lang="en-US" altLang="en-US" baseline="30000">
              <a:solidFill>
                <a:schemeClr val="bg1"/>
              </a:solidFill>
              <a:latin typeface="Calibri" panose="020F050202020403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0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510980"/>
                                        </p:tgtEl>
                                        <p:attrNameLst>
                                          <p:attrName>style.visibility</p:attrName>
                                        </p:attrNameLst>
                                      </p:cBhvr>
                                      <p:to>
                                        <p:strVal val="visible"/>
                                      </p:to>
                                    </p:set>
                                    <p:animEffect transition="in" filter="randombar(horizontal)">
                                      <p:cBhvr>
                                        <p:cTn id="11" dur="500"/>
                                        <p:tgtEl>
                                          <p:spTgt spid="5109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10979">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510981"/>
                                        </p:tgtEl>
                                        <p:attrNameLst>
                                          <p:attrName>style.visibility</p:attrName>
                                        </p:attrNameLst>
                                      </p:cBhvr>
                                      <p:to>
                                        <p:strVal val="visible"/>
                                      </p:to>
                                    </p:set>
                                    <p:animEffect transition="in" filter="randombar(horizontal)">
                                      <p:cBhvr>
                                        <p:cTn id="20" dur="500"/>
                                        <p:tgtEl>
                                          <p:spTgt spid="5109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510979">
                                            <p:txEl>
                                              <p:pRg st="6" end="6"/>
                                            </p:txEl>
                                          </p:spTgt>
                                        </p:tgtEl>
                                        <p:attrNameLst>
                                          <p:attrName>style.visibility</p:attrName>
                                        </p:attrNameLst>
                                      </p:cBhvr>
                                      <p:to>
                                        <p:strVal val="visible"/>
                                      </p:to>
                                    </p:set>
                                    <p:animEffect transition="in" filter="randombar(horizontal)">
                                      <p:cBhvr>
                                        <p:cTn id="25" dur="500"/>
                                        <p:tgtEl>
                                          <p:spTgt spid="510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51" name="Rectangle 3">
            <a:extLst>
              <a:ext uri="{FF2B5EF4-FFF2-40B4-BE49-F238E27FC236}">
                <a16:creationId xmlns:a16="http://schemas.microsoft.com/office/drawing/2014/main" id="{F44EF6DA-5C5E-1246-BF8A-7C490F97273C}"/>
              </a:ext>
            </a:extLst>
          </p:cNvPr>
          <p:cNvSpPr>
            <a:spLocks noGrp="1" noChangeArrowheads="1"/>
          </p:cNvSpPr>
          <p:nvPr>
            <p:ph idx="1"/>
          </p:nvPr>
        </p:nvSpPr>
        <p:spPr>
          <a:xfrm>
            <a:off x="900113" y="1557338"/>
            <a:ext cx="7413625" cy="5029200"/>
          </a:xfrm>
        </p:spPr>
        <p:txBody>
          <a:bodyPr/>
          <a:lstStyle/>
          <a:p>
            <a:pPr eaLnBrk="1" hangingPunct="1">
              <a:lnSpc>
                <a:spcPct val="90000"/>
              </a:lnSpc>
            </a:pPr>
            <a:r>
              <a:rPr lang="en-GB" altLang="en-US" sz="2800">
                <a:latin typeface="Calibri" panose="020F0502020204030204" pitchFamily="34" charset="0"/>
                <a:ea typeface="ＭＳ Ｐゴシック" panose="020B0600070205080204" pitchFamily="34" charset="-128"/>
              </a:rPr>
              <a:t>A system is electromagnetically compatible with its environment if it satisfies three criteria:</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It does not cause interference with other systems</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It is not susceptible to emission from other systems</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It does not cause interference with itself</a:t>
            </a:r>
          </a:p>
        </p:txBody>
      </p:sp>
      <p:sp>
        <p:nvSpPr>
          <p:cNvPr id="4" name="Rectangle 2">
            <a:extLst>
              <a:ext uri="{FF2B5EF4-FFF2-40B4-BE49-F238E27FC236}">
                <a16:creationId xmlns:a16="http://schemas.microsoft.com/office/drawing/2014/main" id="{01E725DA-75FD-4F49-BD9A-DDF85D81EA49}"/>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EMC: Definition</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8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8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84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8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3" name="Rectangle 3">
            <a:extLst>
              <a:ext uri="{FF2B5EF4-FFF2-40B4-BE49-F238E27FC236}">
                <a16:creationId xmlns:a16="http://schemas.microsoft.com/office/drawing/2014/main" id="{AC5B9723-5899-5742-A618-E06C526C1B04}"/>
              </a:ext>
            </a:extLst>
          </p:cNvPr>
          <p:cNvSpPr>
            <a:spLocks noGrp="1" noChangeArrowheads="1"/>
          </p:cNvSpPr>
          <p:nvPr>
            <p:ph idx="1"/>
          </p:nvPr>
        </p:nvSpPr>
        <p:spPr>
          <a:xfrm>
            <a:off x="395288" y="1268413"/>
            <a:ext cx="8208962" cy="5105400"/>
          </a:xfrm>
        </p:spPr>
        <p:txBody>
          <a:bodyPr/>
          <a:lstStyle/>
          <a:p>
            <a:pPr eaLnBrk="1" hangingPunct="1"/>
            <a:r>
              <a:rPr lang="en-US" altLang="en-US" sz="2000">
                <a:latin typeface="Calibri" panose="020F0502020204030204" pitchFamily="34" charset="0"/>
                <a:ea typeface="ＭＳ Ｐゴシック" panose="020B0600070205080204" pitchFamily="34" charset="-128"/>
              </a:rPr>
              <a:t>In general, </a:t>
            </a:r>
            <a:r>
              <a:rPr lang="fr-CH" altLang="en-US" sz="2000">
                <a:latin typeface="Calibri" panose="020F0502020204030204" pitchFamily="34" charset="0"/>
                <a:ea typeface="ＭＳ Ｐゴシック" panose="020B0600070205080204" pitchFamily="34" charset="-128"/>
              </a:rPr>
              <a:t>a quantity X referenced to y:</a:t>
            </a:r>
            <a:endParaRPr lang="en-US" altLang="en-US" sz="2000">
              <a:latin typeface="Calibri" panose="020F0502020204030204" pitchFamily="34" charset="0"/>
              <a:ea typeface="ＭＳ Ｐゴシック" panose="020B0600070205080204" pitchFamily="34" charset="-128"/>
            </a:endParaRPr>
          </a:p>
          <a:p>
            <a:pPr eaLnBrk="1" hangingPunct="1"/>
            <a:endParaRPr lang="en-GB" altLang="en-US" sz="1200">
              <a:latin typeface="Calibri" panose="020F0502020204030204" pitchFamily="34" charset="0"/>
              <a:ea typeface="ＭＳ Ｐゴシック" panose="020B0600070205080204" pitchFamily="34" charset="-128"/>
            </a:endParaRPr>
          </a:p>
          <a:p>
            <a:pPr eaLnBrk="1" hangingPunct="1"/>
            <a:endParaRPr lang="en-GB" altLang="en-US" sz="1200">
              <a:latin typeface="Calibri" panose="020F0502020204030204" pitchFamily="34" charset="0"/>
              <a:ea typeface="ＭＳ Ｐゴシック" panose="020B0600070205080204" pitchFamily="34" charset="-128"/>
            </a:endParaRPr>
          </a:p>
          <a:p>
            <a:pPr eaLnBrk="1" hangingPunct="1"/>
            <a:r>
              <a:rPr lang="en-GB" altLang="en-US" sz="2000">
                <a:latin typeface="Calibri" panose="020F0502020204030204" pitchFamily="34" charset="0"/>
                <a:ea typeface="ＭＳ Ｐゴシック" panose="020B0600070205080204" pitchFamily="34" charset="-128"/>
              </a:rPr>
              <a:t>Common reference values in EMC:</a:t>
            </a:r>
          </a:p>
          <a:p>
            <a:pPr eaLnBrk="1" hangingPunct="1"/>
            <a:endParaRPr lang="en-GB" altLang="en-US">
              <a:latin typeface="Calibri" panose="020F0502020204030204" pitchFamily="34" charset="0"/>
              <a:ea typeface="ＭＳ Ｐゴシック" panose="020B0600070205080204" pitchFamily="34" charset="-128"/>
            </a:endParaRPr>
          </a:p>
          <a:p>
            <a:pPr eaLnBrk="1" hangingPunct="1"/>
            <a:endParaRPr lang="en-US" altLang="en-US">
              <a:latin typeface="Calibri" panose="020F0502020204030204" pitchFamily="34" charset="0"/>
              <a:ea typeface="ＭＳ Ｐゴシック" panose="020B0600070205080204" pitchFamily="34" charset="-128"/>
            </a:endParaRPr>
          </a:p>
          <a:p>
            <a:pPr lvl="1" eaLnBrk="1" hangingPunct="1"/>
            <a:endParaRPr lang="en-US" altLang="en-US">
              <a:latin typeface="Calibri" panose="020F0502020204030204" pitchFamily="34" charset="0"/>
              <a:ea typeface="ＭＳ Ｐゴシック" panose="020B0600070205080204" pitchFamily="34" charset="-128"/>
            </a:endParaRPr>
          </a:p>
        </p:txBody>
      </p:sp>
      <p:graphicFrame>
        <p:nvGraphicFramePr>
          <p:cNvPr id="115714" name="Object 6">
            <a:extLst>
              <a:ext uri="{FF2B5EF4-FFF2-40B4-BE49-F238E27FC236}">
                <a16:creationId xmlns:a16="http://schemas.microsoft.com/office/drawing/2014/main" id="{957B3C5A-8307-E54B-B04B-D75E7C5D14BF}"/>
              </a:ext>
            </a:extLst>
          </p:cNvPr>
          <p:cNvGraphicFramePr>
            <a:graphicFrameLocks noChangeAspect="1"/>
          </p:cNvGraphicFramePr>
          <p:nvPr/>
        </p:nvGraphicFramePr>
        <p:xfrm>
          <a:off x="2268538" y="1773238"/>
          <a:ext cx="2735262" cy="330200"/>
        </p:xfrm>
        <a:graphic>
          <a:graphicData uri="http://schemas.openxmlformats.org/presentationml/2006/ole">
            <mc:AlternateContent xmlns:mc="http://schemas.openxmlformats.org/markup-compatibility/2006">
              <mc:Choice xmlns:v="urn:schemas-microsoft-com:vml" Requires="v">
                <p:oleObj r:id="rId3" imgW="56464200" imgH="6731000" progId="Equation.3">
                  <p:embed/>
                </p:oleObj>
              </mc:Choice>
              <mc:Fallback>
                <p:oleObj r:id="rId3" imgW="56464200" imgH="67310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773238"/>
                        <a:ext cx="27352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5715" name="Group 7">
            <a:extLst>
              <a:ext uri="{FF2B5EF4-FFF2-40B4-BE49-F238E27FC236}">
                <a16:creationId xmlns:a16="http://schemas.microsoft.com/office/drawing/2014/main" id="{630A4C30-18BA-9840-9B8D-9CA3256F4095}"/>
              </a:ext>
            </a:extLst>
          </p:cNvPr>
          <p:cNvGrpSpPr>
            <a:grpSpLocks/>
          </p:cNvGrpSpPr>
          <p:nvPr/>
        </p:nvGrpSpPr>
        <p:grpSpPr bwMode="auto">
          <a:xfrm>
            <a:off x="2339975" y="2565400"/>
            <a:ext cx="4668838" cy="3657600"/>
            <a:chOff x="-3" y="-3"/>
            <a:chExt cx="3469" cy="2772"/>
          </a:xfrm>
        </p:grpSpPr>
        <p:grpSp>
          <p:nvGrpSpPr>
            <p:cNvPr id="115718" name="Group 8">
              <a:extLst>
                <a:ext uri="{FF2B5EF4-FFF2-40B4-BE49-F238E27FC236}">
                  <a16:creationId xmlns:a16="http://schemas.microsoft.com/office/drawing/2014/main" id="{9F33E5C3-01AD-E041-A053-802A4FCBC034}"/>
                </a:ext>
              </a:extLst>
            </p:cNvPr>
            <p:cNvGrpSpPr>
              <a:grpSpLocks/>
            </p:cNvGrpSpPr>
            <p:nvPr/>
          </p:nvGrpSpPr>
          <p:grpSpPr bwMode="auto">
            <a:xfrm>
              <a:off x="0" y="0"/>
              <a:ext cx="3463" cy="2766"/>
              <a:chOff x="0" y="0"/>
              <a:chExt cx="3463" cy="2766"/>
            </a:xfrm>
          </p:grpSpPr>
          <p:grpSp>
            <p:nvGrpSpPr>
              <p:cNvPr id="115720" name="Group 9">
                <a:extLst>
                  <a:ext uri="{FF2B5EF4-FFF2-40B4-BE49-F238E27FC236}">
                    <a16:creationId xmlns:a16="http://schemas.microsoft.com/office/drawing/2014/main" id="{F88D04E4-8A05-5040-824D-B209C4DCE9F1}"/>
                  </a:ext>
                </a:extLst>
              </p:cNvPr>
              <p:cNvGrpSpPr>
                <a:grpSpLocks/>
              </p:cNvGrpSpPr>
              <p:nvPr/>
            </p:nvGrpSpPr>
            <p:grpSpPr bwMode="auto">
              <a:xfrm>
                <a:off x="0" y="0"/>
                <a:ext cx="923" cy="461"/>
                <a:chOff x="0" y="0"/>
                <a:chExt cx="923" cy="461"/>
              </a:xfrm>
            </p:grpSpPr>
            <p:sp>
              <p:nvSpPr>
                <p:cNvPr id="115772" name="Rectangle 10">
                  <a:extLst>
                    <a:ext uri="{FF2B5EF4-FFF2-40B4-BE49-F238E27FC236}">
                      <a16:creationId xmlns:a16="http://schemas.microsoft.com/office/drawing/2014/main" id="{FFCFBE6A-533E-5B49-B1FE-C0429502FF7F}"/>
                    </a:ext>
                  </a:extLst>
                </p:cNvPr>
                <p:cNvSpPr>
                  <a:spLocks noChangeArrowheads="1"/>
                </p:cNvSpPr>
                <p:nvPr/>
              </p:nvSpPr>
              <p:spPr bwMode="auto">
                <a:xfrm>
                  <a:off x="43" y="0"/>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fr-CH" altLang="en-US" sz="1800" b="1">
                      <a:latin typeface="Garamond" panose="02020404030301010803" pitchFamily="18" charset="0"/>
                    </a:rPr>
                    <a:t>Quantity</a:t>
                  </a:r>
                  <a:endParaRPr lang="fr-FR" altLang="en-US" sz="1200" b="1">
                    <a:latin typeface="Helvetica" pitchFamily="2" charset="0"/>
                  </a:endParaRPr>
                </a:p>
                <a:p>
                  <a:pPr algn="just">
                    <a:spcBef>
                      <a:spcPct val="0"/>
                    </a:spcBef>
                    <a:buClrTx/>
                    <a:buFontTx/>
                    <a:buNone/>
                  </a:pPr>
                  <a:endParaRPr lang="fr-FR" altLang="en-US" sz="2400" b="1">
                    <a:latin typeface="Times New Roman" panose="02020603050405020304" pitchFamily="18" charset="0"/>
                  </a:endParaRPr>
                </a:p>
              </p:txBody>
            </p:sp>
            <p:sp>
              <p:nvSpPr>
                <p:cNvPr id="115773" name="Rectangle 11">
                  <a:extLst>
                    <a:ext uri="{FF2B5EF4-FFF2-40B4-BE49-F238E27FC236}">
                      <a16:creationId xmlns:a16="http://schemas.microsoft.com/office/drawing/2014/main" id="{2725F1D1-0BA5-4243-87B7-CA787DB749A9}"/>
                    </a:ext>
                  </a:extLst>
                </p:cNvPr>
                <p:cNvSpPr>
                  <a:spLocks noChangeArrowheads="1"/>
                </p:cNvSpPr>
                <p:nvPr/>
              </p:nvSpPr>
              <p:spPr bwMode="auto">
                <a:xfrm>
                  <a:off x="0" y="0"/>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21" name="Group 12">
                <a:extLst>
                  <a:ext uri="{FF2B5EF4-FFF2-40B4-BE49-F238E27FC236}">
                    <a16:creationId xmlns:a16="http://schemas.microsoft.com/office/drawing/2014/main" id="{EA337441-6C08-5F49-8924-27F45B279977}"/>
                  </a:ext>
                </a:extLst>
              </p:cNvPr>
              <p:cNvGrpSpPr>
                <a:grpSpLocks/>
              </p:cNvGrpSpPr>
              <p:nvPr/>
            </p:nvGrpSpPr>
            <p:grpSpPr bwMode="auto">
              <a:xfrm>
                <a:off x="923" y="0"/>
                <a:ext cx="923" cy="461"/>
                <a:chOff x="923" y="0"/>
                <a:chExt cx="923" cy="461"/>
              </a:xfrm>
            </p:grpSpPr>
            <p:sp>
              <p:nvSpPr>
                <p:cNvPr id="115770" name="Rectangle 13">
                  <a:extLst>
                    <a:ext uri="{FF2B5EF4-FFF2-40B4-BE49-F238E27FC236}">
                      <a16:creationId xmlns:a16="http://schemas.microsoft.com/office/drawing/2014/main" id="{FAF8031E-02C7-0B44-AC9C-1F492D1C4EC2}"/>
                    </a:ext>
                  </a:extLst>
                </p:cNvPr>
                <p:cNvSpPr>
                  <a:spLocks noChangeArrowheads="1"/>
                </p:cNvSpPr>
                <p:nvPr/>
              </p:nvSpPr>
              <p:spPr bwMode="auto">
                <a:xfrm>
                  <a:off x="966" y="0"/>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fr-CH" altLang="en-US" sz="1800" b="1">
                      <a:latin typeface="Garamond" panose="02020404030301010803" pitchFamily="18" charset="0"/>
                    </a:rPr>
                    <a:t>‘Unit’</a:t>
                  </a:r>
                  <a:endParaRPr lang="fr-FR" altLang="ja-JP" sz="1200" b="1">
                    <a:latin typeface="Helvetica" pitchFamily="2" charset="0"/>
                  </a:endParaRPr>
                </a:p>
                <a:p>
                  <a:pPr algn="just">
                    <a:spcBef>
                      <a:spcPct val="0"/>
                    </a:spcBef>
                    <a:buClrTx/>
                    <a:buFontTx/>
                    <a:buNone/>
                  </a:pPr>
                  <a:endParaRPr lang="fr-FR" altLang="en-US" sz="2400">
                    <a:latin typeface="Times New Roman" panose="02020603050405020304" pitchFamily="18" charset="0"/>
                  </a:endParaRPr>
                </a:p>
              </p:txBody>
            </p:sp>
            <p:sp>
              <p:nvSpPr>
                <p:cNvPr id="115771" name="Rectangle 14">
                  <a:extLst>
                    <a:ext uri="{FF2B5EF4-FFF2-40B4-BE49-F238E27FC236}">
                      <a16:creationId xmlns:a16="http://schemas.microsoft.com/office/drawing/2014/main" id="{E5EEAE50-6029-E544-A5BF-AAA52AF30E8C}"/>
                    </a:ext>
                  </a:extLst>
                </p:cNvPr>
                <p:cNvSpPr>
                  <a:spLocks noChangeArrowheads="1"/>
                </p:cNvSpPr>
                <p:nvPr/>
              </p:nvSpPr>
              <p:spPr bwMode="auto">
                <a:xfrm>
                  <a:off x="923" y="0"/>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22" name="Group 15">
                <a:extLst>
                  <a:ext uri="{FF2B5EF4-FFF2-40B4-BE49-F238E27FC236}">
                    <a16:creationId xmlns:a16="http://schemas.microsoft.com/office/drawing/2014/main" id="{6FD6C70B-8830-9043-8EE3-77CD53B60914}"/>
                  </a:ext>
                </a:extLst>
              </p:cNvPr>
              <p:cNvGrpSpPr>
                <a:grpSpLocks/>
              </p:cNvGrpSpPr>
              <p:nvPr/>
            </p:nvGrpSpPr>
            <p:grpSpPr bwMode="auto">
              <a:xfrm>
                <a:off x="1846" y="0"/>
                <a:ext cx="1617" cy="461"/>
                <a:chOff x="1846" y="0"/>
                <a:chExt cx="1617" cy="461"/>
              </a:xfrm>
            </p:grpSpPr>
            <p:sp>
              <p:nvSpPr>
                <p:cNvPr id="115768" name="Rectangle 16">
                  <a:extLst>
                    <a:ext uri="{FF2B5EF4-FFF2-40B4-BE49-F238E27FC236}">
                      <a16:creationId xmlns:a16="http://schemas.microsoft.com/office/drawing/2014/main" id="{3B1F6744-EB7A-AE40-9540-4AD7B2F8F0F4}"/>
                    </a:ext>
                  </a:extLst>
                </p:cNvPr>
                <p:cNvSpPr>
                  <a:spLocks noChangeArrowheads="1"/>
                </p:cNvSpPr>
                <p:nvPr/>
              </p:nvSpPr>
              <p:spPr bwMode="auto">
                <a:xfrm>
                  <a:off x="1889" y="0"/>
                  <a:ext cx="153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fr-CH" altLang="en-US" sz="1800" b="1">
                      <a:latin typeface="Garamond" panose="02020404030301010803" pitchFamily="18" charset="0"/>
                    </a:rPr>
                    <a:t>Reference value</a:t>
                  </a:r>
                  <a:endParaRPr lang="fr-FR" altLang="en-US" sz="1200" b="1">
                    <a:latin typeface="Helvetica" pitchFamily="2" charset="0"/>
                  </a:endParaRPr>
                </a:p>
                <a:p>
                  <a:pPr algn="just">
                    <a:spcBef>
                      <a:spcPct val="0"/>
                    </a:spcBef>
                    <a:buClrTx/>
                    <a:buFontTx/>
                    <a:buNone/>
                  </a:pPr>
                  <a:endParaRPr lang="fr-FR" altLang="en-US" sz="2400" b="1">
                    <a:latin typeface="Times New Roman" panose="02020603050405020304" pitchFamily="18" charset="0"/>
                  </a:endParaRPr>
                </a:p>
              </p:txBody>
            </p:sp>
            <p:sp>
              <p:nvSpPr>
                <p:cNvPr id="115769" name="Rectangle 17">
                  <a:extLst>
                    <a:ext uri="{FF2B5EF4-FFF2-40B4-BE49-F238E27FC236}">
                      <a16:creationId xmlns:a16="http://schemas.microsoft.com/office/drawing/2014/main" id="{9381B3F8-D30C-4344-B7A7-68D0B81327B7}"/>
                    </a:ext>
                  </a:extLst>
                </p:cNvPr>
                <p:cNvSpPr>
                  <a:spLocks noChangeArrowheads="1"/>
                </p:cNvSpPr>
                <p:nvPr/>
              </p:nvSpPr>
              <p:spPr bwMode="auto">
                <a:xfrm>
                  <a:off x="1846" y="0"/>
                  <a:ext cx="1617"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23" name="Group 18">
                <a:extLst>
                  <a:ext uri="{FF2B5EF4-FFF2-40B4-BE49-F238E27FC236}">
                    <a16:creationId xmlns:a16="http://schemas.microsoft.com/office/drawing/2014/main" id="{A34BF17B-8855-8244-9813-7DD4C59AC3E7}"/>
                  </a:ext>
                </a:extLst>
              </p:cNvPr>
              <p:cNvGrpSpPr>
                <a:grpSpLocks/>
              </p:cNvGrpSpPr>
              <p:nvPr/>
            </p:nvGrpSpPr>
            <p:grpSpPr bwMode="auto">
              <a:xfrm>
                <a:off x="0" y="461"/>
                <a:ext cx="923" cy="461"/>
                <a:chOff x="0" y="461"/>
                <a:chExt cx="923" cy="461"/>
              </a:xfrm>
            </p:grpSpPr>
            <p:sp>
              <p:nvSpPr>
                <p:cNvPr id="115766" name="Rectangle 19">
                  <a:extLst>
                    <a:ext uri="{FF2B5EF4-FFF2-40B4-BE49-F238E27FC236}">
                      <a16:creationId xmlns:a16="http://schemas.microsoft.com/office/drawing/2014/main" id="{17908FDB-0545-C643-810D-687B3AED8EFA}"/>
                    </a:ext>
                  </a:extLst>
                </p:cNvPr>
                <p:cNvSpPr>
                  <a:spLocks noChangeArrowheads="1"/>
                </p:cNvSpPr>
                <p:nvPr/>
              </p:nvSpPr>
              <p:spPr bwMode="auto">
                <a:xfrm>
                  <a:off x="43" y="461"/>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fr-CH" altLang="en-US" sz="1800">
                      <a:latin typeface="Garamond" panose="02020404030301010803" pitchFamily="18" charset="0"/>
                    </a:rPr>
                    <a:t>Voltage</a:t>
                  </a:r>
                  <a:endParaRPr lang="fr-FR" altLang="en-US" sz="1200">
                    <a:latin typeface="Helvetica" pitchFamily="2" charset="0"/>
                  </a:endParaRPr>
                </a:p>
                <a:p>
                  <a:pPr algn="just">
                    <a:spcBef>
                      <a:spcPct val="0"/>
                    </a:spcBef>
                    <a:buClrTx/>
                    <a:buFontTx/>
                    <a:buNone/>
                  </a:pPr>
                  <a:endParaRPr lang="fr-FR" altLang="en-US" sz="2400">
                    <a:latin typeface="Times New Roman" panose="02020603050405020304" pitchFamily="18" charset="0"/>
                  </a:endParaRPr>
                </a:p>
              </p:txBody>
            </p:sp>
            <p:sp>
              <p:nvSpPr>
                <p:cNvPr id="115767" name="Rectangle 20">
                  <a:extLst>
                    <a:ext uri="{FF2B5EF4-FFF2-40B4-BE49-F238E27FC236}">
                      <a16:creationId xmlns:a16="http://schemas.microsoft.com/office/drawing/2014/main" id="{4A37AF4C-CFDD-0B4E-9739-4EC0B483BD11}"/>
                    </a:ext>
                  </a:extLst>
                </p:cNvPr>
                <p:cNvSpPr>
                  <a:spLocks noChangeArrowheads="1"/>
                </p:cNvSpPr>
                <p:nvPr/>
              </p:nvSpPr>
              <p:spPr bwMode="auto">
                <a:xfrm>
                  <a:off x="0" y="461"/>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24" name="Group 21">
                <a:extLst>
                  <a:ext uri="{FF2B5EF4-FFF2-40B4-BE49-F238E27FC236}">
                    <a16:creationId xmlns:a16="http://schemas.microsoft.com/office/drawing/2014/main" id="{8F7D6501-EC95-D742-9E67-42ECBFDEC5A8}"/>
                  </a:ext>
                </a:extLst>
              </p:cNvPr>
              <p:cNvGrpSpPr>
                <a:grpSpLocks/>
              </p:cNvGrpSpPr>
              <p:nvPr/>
            </p:nvGrpSpPr>
            <p:grpSpPr bwMode="auto">
              <a:xfrm>
                <a:off x="923" y="461"/>
                <a:ext cx="923" cy="461"/>
                <a:chOff x="923" y="461"/>
                <a:chExt cx="923" cy="461"/>
              </a:xfrm>
            </p:grpSpPr>
            <p:sp>
              <p:nvSpPr>
                <p:cNvPr id="115764" name="Rectangle 22">
                  <a:extLst>
                    <a:ext uri="{FF2B5EF4-FFF2-40B4-BE49-F238E27FC236}">
                      <a16:creationId xmlns:a16="http://schemas.microsoft.com/office/drawing/2014/main" id="{692E7C12-FA42-5D4B-8FF1-9150A2A920B2}"/>
                    </a:ext>
                  </a:extLst>
                </p:cNvPr>
                <p:cNvSpPr>
                  <a:spLocks noChangeArrowheads="1"/>
                </p:cNvSpPr>
                <p:nvPr/>
              </p:nvSpPr>
              <p:spPr bwMode="auto">
                <a:xfrm>
                  <a:off x="966" y="461"/>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fr-CH" altLang="en-US" sz="1800">
                      <a:latin typeface="Garamond" panose="02020404030301010803" pitchFamily="18" charset="0"/>
                    </a:rPr>
                    <a:t>dB</a:t>
                  </a:r>
                  <a:r>
                    <a:rPr lang="fr-CH" altLang="en-US" sz="1800">
                      <a:latin typeface="Lucida Grande" panose="020B0600040502020204" pitchFamily="34" charset="0"/>
                      <a:sym typeface="Symbol" pitchFamily="2" charset="2"/>
                    </a:rPr>
                    <a:t>μ</a:t>
                  </a:r>
                  <a:r>
                    <a:rPr lang="fr-CH" altLang="en-US" sz="1800">
                      <a:latin typeface="Garamond" panose="02020404030301010803" pitchFamily="18" charset="0"/>
                    </a:rPr>
                    <a:t>V</a:t>
                  </a:r>
                  <a:endParaRPr lang="fr-FR" altLang="en-US" sz="1200">
                    <a:latin typeface="Helvetica" pitchFamily="2" charset="0"/>
                    <a:sym typeface="Symbol" pitchFamily="2" charset="2"/>
                  </a:endParaRPr>
                </a:p>
                <a:p>
                  <a:pPr algn="just">
                    <a:spcBef>
                      <a:spcPct val="0"/>
                    </a:spcBef>
                    <a:buClrTx/>
                    <a:buFontTx/>
                    <a:buNone/>
                  </a:pPr>
                  <a:endParaRPr lang="fr-FR" altLang="en-US" sz="1800">
                    <a:latin typeface="Garamond" panose="02020404030301010803" pitchFamily="18" charset="0"/>
                    <a:sym typeface="Symbol" pitchFamily="2" charset="2"/>
                  </a:endParaRPr>
                </a:p>
              </p:txBody>
            </p:sp>
            <p:sp>
              <p:nvSpPr>
                <p:cNvPr id="115765" name="Rectangle 23">
                  <a:extLst>
                    <a:ext uri="{FF2B5EF4-FFF2-40B4-BE49-F238E27FC236}">
                      <a16:creationId xmlns:a16="http://schemas.microsoft.com/office/drawing/2014/main" id="{027CC277-B7AA-9040-96A5-F64945076637}"/>
                    </a:ext>
                  </a:extLst>
                </p:cNvPr>
                <p:cNvSpPr>
                  <a:spLocks noChangeArrowheads="1"/>
                </p:cNvSpPr>
                <p:nvPr/>
              </p:nvSpPr>
              <p:spPr bwMode="auto">
                <a:xfrm>
                  <a:off x="923" y="461"/>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25" name="Group 24">
                <a:extLst>
                  <a:ext uri="{FF2B5EF4-FFF2-40B4-BE49-F238E27FC236}">
                    <a16:creationId xmlns:a16="http://schemas.microsoft.com/office/drawing/2014/main" id="{8250EEBD-A437-7A4E-9C1C-5E3D4DA4CD3B}"/>
                  </a:ext>
                </a:extLst>
              </p:cNvPr>
              <p:cNvGrpSpPr>
                <a:grpSpLocks/>
              </p:cNvGrpSpPr>
              <p:nvPr/>
            </p:nvGrpSpPr>
            <p:grpSpPr bwMode="auto">
              <a:xfrm>
                <a:off x="1846" y="461"/>
                <a:ext cx="1617" cy="461"/>
                <a:chOff x="1846" y="461"/>
                <a:chExt cx="1617" cy="461"/>
              </a:xfrm>
            </p:grpSpPr>
            <p:sp>
              <p:nvSpPr>
                <p:cNvPr id="115762" name="Rectangle 25">
                  <a:extLst>
                    <a:ext uri="{FF2B5EF4-FFF2-40B4-BE49-F238E27FC236}">
                      <a16:creationId xmlns:a16="http://schemas.microsoft.com/office/drawing/2014/main" id="{B523FF6A-6A7A-2B4A-9525-50C27E0972CC}"/>
                    </a:ext>
                  </a:extLst>
                </p:cNvPr>
                <p:cNvSpPr>
                  <a:spLocks noChangeArrowheads="1"/>
                </p:cNvSpPr>
                <p:nvPr/>
              </p:nvSpPr>
              <p:spPr bwMode="auto">
                <a:xfrm>
                  <a:off x="1889" y="461"/>
                  <a:ext cx="153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1 </a:t>
                  </a:r>
                  <a:r>
                    <a:rPr lang="fr-CH" altLang="en-US" sz="1800">
                      <a:latin typeface="Lucida Grande" panose="020B0600040502020204" pitchFamily="34" charset="0"/>
                      <a:sym typeface="Symbol" pitchFamily="2" charset="2"/>
                    </a:rPr>
                    <a:t>μ</a:t>
                  </a:r>
                  <a:r>
                    <a:rPr lang="en-US" altLang="en-US" sz="1800">
                      <a:latin typeface="Garamond" panose="02020404030301010803" pitchFamily="18" charset="0"/>
                    </a:rPr>
                    <a:t>V</a:t>
                  </a:r>
                  <a:endParaRPr lang="fr-FR" altLang="en-US" sz="1200">
                    <a:latin typeface="Helvetica" pitchFamily="2" charset="0"/>
                    <a:sym typeface="Symbol" pitchFamily="2" charset="2"/>
                  </a:endParaRPr>
                </a:p>
                <a:p>
                  <a:pPr algn="just">
                    <a:spcBef>
                      <a:spcPct val="0"/>
                    </a:spcBef>
                    <a:buClrTx/>
                    <a:buFontTx/>
                    <a:buNone/>
                  </a:pPr>
                  <a:endParaRPr lang="fr-FR" altLang="en-US" sz="1800">
                    <a:latin typeface="Garamond" panose="02020404030301010803" pitchFamily="18" charset="0"/>
                    <a:sym typeface="Symbol" pitchFamily="2" charset="2"/>
                  </a:endParaRPr>
                </a:p>
              </p:txBody>
            </p:sp>
            <p:sp>
              <p:nvSpPr>
                <p:cNvPr id="115763" name="Rectangle 26">
                  <a:extLst>
                    <a:ext uri="{FF2B5EF4-FFF2-40B4-BE49-F238E27FC236}">
                      <a16:creationId xmlns:a16="http://schemas.microsoft.com/office/drawing/2014/main" id="{4C6B4E9F-6150-8F42-8F19-0DCCE94F5C82}"/>
                    </a:ext>
                  </a:extLst>
                </p:cNvPr>
                <p:cNvSpPr>
                  <a:spLocks noChangeArrowheads="1"/>
                </p:cNvSpPr>
                <p:nvPr/>
              </p:nvSpPr>
              <p:spPr bwMode="auto">
                <a:xfrm>
                  <a:off x="1846" y="461"/>
                  <a:ext cx="1617"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26" name="Group 27">
                <a:extLst>
                  <a:ext uri="{FF2B5EF4-FFF2-40B4-BE49-F238E27FC236}">
                    <a16:creationId xmlns:a16="http://schemas.microsoft.com/office/drawing/2014/main" id="{FB56E38C-5FC1-F743-B95D-D22D37361867}"/>
                  </a:ext>
                </a:extLst>
              </p:cNvPr>
              <p:cNvGrpSpPr>
                <a:grpSpLocks/>
              </p:cNvGrpSpPr>
              <p:nvPr/>
            </p:nvGrpSpPr>
            <p:grpSpPr bwMode="auto">
              <a:xfrm>
                <a:off x="0" y="922"/>
                <a:ext cx="923" cy="461"/>
                <a:chOff x="0" y="922"/>
                <a:chExt cx="923" cy="461"/>
              </a:xfrm>
            </p:grpSpPr>
            <p:sp>
              <p:nvSpPr>
                <p:cNvPr id="115760" name="Rectangle 28">
                  <a:extLst>
                    <a:ext uri="{FF2B5EF4-FFF2-40B4-BE49-F238E27FC236}">
                      <a16:creationId xmlns:a16="http://schemas.microsoft.com/office/drawing/2014/main" id="{DE74B6FA-82F9-4D4D-A294-E5FA6270D08C}"/>
                    </a:ext>
                  </a:extLst>
                </p:cNvPr>
                <p:cNvSpPr>
                  <a:spLocks noChangeArrowheads="1"/>
                </p:cNvSpPr>
                <p:nvPr/>
              </p:nvSpPr>
              <p:spPr bwMode="auto">
                <a:xfrm>
                  <a:off x="43" y="922"/>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Current</a:t>
                  </a:r>
                  <a:endParaRPr lang="fr-FR" altLang="en-US" sz="1200">
                    <a:latin typeface="Helvetica" pitchFamily="2" charset="0"/>
                  </a:endParaRPr>
                </a:p>
                <a:p>
                  <a:pPr algn="just">
                    <a:spcBef>
                      <a:spcPct val="0"/>
                    </a:spcBef>
                    <a:buClrTx/>
                    <a:buFontTx/>
                    <a:buNone/>
                  </a:pPr>
                  <a:endParaRPr lang="fr-FR" altLang="en-US" sz="2400">
                    <a:latin typeface="Times New Roman" panose="02020603050405020304" pitchFamily="18" charset="0"/>
                  </a:endParaRPr>
                </a:p>
              </p:txBody>
            </p:sp>
            <p:sp>
              <p:nvSpPr>
                <p:cNvPr id="115761" name="Rectangle 29">
                  <a:extLst>
                    <a:ext uri="{FF2B5EF4-FFF2-40B4-BE49-F238E27FC236}">
                      <a16:creationId xmlns:a16="http://schemas.microsoft.com/office/drawing/2014/main" id="{F53054B4-B0E5-674F-BC3B-4D6FD2194532}"/>
                    </a:ext>
                  </a:extLst>
                </p:cNvPr>
                <p:cNvSpPr>
                  <a:spLocks noChangeArrowheads="1"/>
                </p:cNvSpPr>
                <p:nvPr/>
              </p:nvSpPr>
              <p:spPr bwMode="auto">
                <a:xfrm>
                  <a:off x="0" y="922"/>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27" name="Group 30">
                <a:extLst>
                  <a:ext uri="{FF2B5EF4-FFF2-40B4-BE49-F238E27FC236}">
                    <a16:creationId xmlns:a16="http://schemas.microsoft.com/office/drawing/2014/main" id="{87BAF777-77F7-A943-8817-349DEBCCFC5E}"/>
                  </a:ext>
                </a:extLst>
              </p:cNvPr>
              <p:cNvGrpSpPr>
                <a:grpSpLocks/>
              </p:cNvGrpSpPr>
              <p:nvPr/>
            </p:nvGrpSpPr>
            <p:grpSpPr bwMode="auto">
              <a:xfrm>
                <a:off x="923" y="922"/>
                <a:ext cx="923" cy="461"/>
                <a:chOff x="923" y="922"/>
                <a:chExt cx="923" cy="461"/>
              </a:xfrm>
            </p:grpSpPr>
            <p:sp>
              <p:nvSpPr>
                <p:cNvPr id="115758" name="Rectangle 31">
                  <a:extLst>
                    <a:ext uri="{FF2B5EF4-FFF2-40B4-BE49-F238E27FC236}">
                      <a16:creationId xmlns:a16="http://schemas.microsoft.com/office/drawing/2014/main" id="{1C194D87-6FD5-DC49-B289-27C6B9B1A2BA}"/>
                    </a:ext>
                  </a:extLst>
                </p:cNvPr>
                <p:cNvSpPr>
                  <a:spLocks noChangeArrowheads="1"/>
                </p:cNvSpPr>
                <p:nvPr/>
              </p:nvSpPr>
              <p:spPr bwMode="auto">
                <a:xfrm>
                  <a:off x="966" y="922"/>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dB</a:t>
                  </a:r>
                  <a:r>
                    <a:rPr lang="fr-CH" altLang="en-US" sz="1800">
                      <a:latin typeface="Lucida Grande" panose="020B0600040502020204" pitchFamily="34" charset="0"/>
                      <a:sym typeface="Symbol" pitchFamily="2" charset="2"/>
                    </a:rPr>
                    <a:t>μ</a:t>
                  </a:r>
                  <a:r>
                    <a:rPr lang="en-US" altLang="en-US" sz="1800">
                      <a:latin typeface="Garamond" panose="02020404030301010803" pitchFamily="18" charset="0"/>
                    </a:rPr>
                    <a:t>A</a:t>
                  </a:r>
                  <a:endParaRPr lang="fr-FR" altLang="en-US" sz="1200">
                    <a:latin typeface="Helvetica" pitchFamily="2" charset="0"/>
                    <a:sym typeface="Symbol" pitchFamily="2" charset="2"/>
                  </a:endParaRPr>
                </a:p>
                <a:p>
                  <a:pPr algn="just">
                    <a:spcBef>
                      <a:spcPct val="0"/>
                    </a:spcBef>
                    <a:buClrTx/>
                    <a:buFontTx/>
                    <a:buNone/>
                  </a:pPr>
                  <a:endParaRPr lang="fr-FR" altLang="en-US" sz="1800">
                    <a:latin typeface="Garamond" panose="02020404030301010803" pitchFamily="18" charset="0"/>
                    <a:sym typeface="Symbol" pitchFamily="2" charset="2"/>
                  </a:endParaRPr>
                </a:p>
              </p:txBody>
            </p:sp>
            <p:sp>
              <p:nvSpPr>
                <p:cNvPr id="115759" name="Rectangle 32">
                  <a:extLst>
                    <a:ext uri="{FF2B5EF4-FFF2-40B4-BE49-F238E27FC236}">
                      <a16:creationId xmlns:a16="http://schemas.microsoft.com/office/drawing/2014/main" id="{88412AE7-4016-2846-9E4A-60F2F3F2A5B7}"/>
                    </a:ext>
                  </a:extLst>
                </p:cNvPr>
                <p:cNvSpPr>
                  <a:spLocks noChangeArrowheads="1"/>
                </p:cNvSpPr>
                <p:nvPr/>
              </p:nvSpPr>
              <p:spPr bwMode="auto">
                <a:xfrm>
                  <a:off x="923" y="922"/>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28" name="Group 33">
                <a:extLst>
                  <a:ext uri="{FF2B5EF4-FFF2-40B4-BE49-F238E27FC236}">
                    <a16:creationId xmlns:a16="http://schemas.microsoft.com/office/drawing/2014/main" id="{9CBCC027-4B87-3344-8209-AD4382FC5F05}"/>
                  </a:ext>
                </a:extLst>
              </p:cNvPr>
              <p:cNvGrpSpPr>
                <a:grpSpLocks/>
              </p:cNvGrpSpPr>
              <p:nvPr/>
            </p:nvGrpSpPr>
            <p:grpSpPr bwMode="auto">
              <a:xfrm>
                <a:off x="1846" y="922"/>
                <a:ext cx="1617" cy="461"/>
                <a:chOff x="1846" y="922"/>
                <a:chExt cx="1617" cy="461"/>
              </a:xfrm>
            </p:grpSpPr>
            <p:sp>
              <p:nvSpPr>
                <p:cNvPr id="115756" name="Rectangle 34">
                  <a:extLst>
                    <a:ext uri="{FF2B5EF4-FFF2-40B4-BE49-F238E27FC236}">
                      <a16:creationId xmlns:a16="http://schemas.microsoft.com/office/drawing/2014/main" id="{28572983-3A59-7746-A721-94A3E292E06E}"/>
                    </a:ext>
                  </a:extLst>
                </p:cNvPr>
                <p:cNvSpPr>
                  <a:spLocks noChangeArrowheads="1"/>
                </p:cNvSpPr>
                <p:nvPr/>
              </p:nvSpPr>
              <p:spPr bwMode="auto">
                <a:xfrm>
                  <a:off x="1889" y="922"/>
                  <a:ext cx="153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fr-CH" altLang="en-US" sz="1800">
                      <a:latin typeface="Garamond" panose="02020404030301010803" pitchFamily="18" charset="0"/>
                      <a:sym typeface="Symbol" pitchFamily="2" charset="2"/>
                    </a:rPr>
                    <a:t>1 </a:t>
                  </a:r>
                  <a:r>
                    <a:rPr lang="fr-CH" altLang="en-US" sz="1800">
                      <a:latin typeface="Lucida Grande" panose="020B0600040502020204" pitchFamily="34" charset="0"/>
                      <a:sym typeface="Symbol" pitchFamily="2" charset="2"/>
                    </a:rPr>
                    <a:t>μ</a:t>
                  </a:r>
                  <a:r>
                    <a:rPr lang="en-US" altLang="en-US" sz="1800">
                      <a:latin typeface="Garamond" panose="02020404030301010803" pitchFamily="18" charset="0"/>
                    </a:rPr>
                    <a:t>A</a:t>
                  </a:r>
                  <a:endParaRPr lang="fr-FR" altLang="en-US" sz="1200">
                    <a:latin typeface="Helvetica" pitchFamily="2" charset="0"/>
                    <a:sym typeface="Symbol" pitchFamily="2" charset="2"/>
                  </a:endParaRPr>
                </a:p>
                <a:p>
                  <a:pPr algn="just">
                    <a:spcBef>
                      <a:spcPct val="0"/>
                    </a:spcBef>
                    <a:buClrTx/>
                    <a:buFontTx/>
                    <a:buNone/>
                  </a:pPr>
                  <a:endParaRPr lang="fr-FR" altLang="en-US" sz="1800">
                    <a:latin typeface="Garamond" panose="02020404030301010803" pitchFamily="18" charset="0"/>
                    <a:sym typeface="Symbol" pitchFamily="2" charset="2"/>
                  </a:endParaRPr>
                </a:p>
              </p:txBody>
            </p:sp>
            <p:sp>
              <p:nvSpPr>
                <p:cNvPr id="115757" name="Rectangle 35">
                  <a:extLst>
                    <a:ext uri="{FF2B5EF4-FFF2-40B4-BE49-F238E27FC236}">
                      <a16:creationId xmlns:a16="http://schemas.microsoft.com/office/drawing/2014/main" id="{95C3E772-D135-794F-A2A7-80A6B3A6E74D}"/>
                    </a:ext>
                  </a:extLst>
                </p:cNvPr>
                <p:cNvSpPr>
                  <a:spLocks noChangeArrowheads="1"/>
                </p:cNvSpPr>
                <p:nvPr/>
              </p:nvSpPr>
              <p:spPr bwMode="auto">
                <a:xfrm>
                  <a:off x="1846" y="922"/>
                  <a:ext cx="1617"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29" name="Group 36">
                <a:extLst>
                  <a:ext uri="{FF2B5EF4-FFF2-40B4-BE49-F238E27FC236}">
                    <a16:creationId xmlns:a16="http://schemas.microsoft.com/office/drawing/2014/main" id="{61DA7B6A-43B7-F348-8E9A-8C343B1F4E8A}"/>
                  </a:ext>
                </a:extLst>
              </p:cNvPr>
              <p:cNvGrpSpPr>
                <a:grpSpLocks/>
              </p:cNvGrpSpPr>
              <p:nvPr/>
            </p:nvGrpSpPr>
            <p:grpSpPr bwMode="auto">
              <a:xfrm>
                <a:off x="0" y="1383"/>
                <a:ext cx="923" cy="461"/>
                <a:chOff x="0" y="1383"/>
                <a:chExt cx="923" cy="461"/>
              </a:xfrm>
            </p:grpSpPr>
            <p:sp>
              <p:nvSpPr>
                <p:cNvPr id="115754" name="Rectangle 37">
                  <a:extLst>
                    <a:ext uri="{FF2B5EF4-FFF2-40B4-BE49-F238E27FC236}">
                      <a16:creationId xmlns:a16="http://schemas.microsoft.com/office/drawing/2014/main" id="{67230588-29B6-E445-8415-67C609A9D09B}"/>
                    </a:ext>
                  </a:extLst>
                </p:cNvPr>
                <p:cNvSpPr>
                  <a:spLocks noChangeArrowheads="1"/>
                </p:cNvSpPr>
                <p:nvPr/>
              </p:nvSpPr>
              <p:spPr bwMode="auto">
                <a:xfrm>
                  <a:off x="43" y="1383"/>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Power</a:t>
                  </a:r>
                  <a:endParaRPr lang="fr-FR" altLang="en-US" sz="1200">
                    <a:latin typeface="Helvetica" pitchFamily="2" charset="0"/>
                  </a:endParaRPr>
                </a:p>
                <a:p>
                  <a:pPr algn="just">
                    <a:spcBef>
                      <a:spcPct val="0"/>
                    </a:spcBef>
                    <a:buClrTx/>
                    <a:buFontTx/>
                    <a:buNone/>
                  </a:pPr>
                  <a:endParaRPr lang="fr-FR" altLang="en-US" sz="2400">
                    <a:latin typeface="Times New Roman" panose="02020603050405020304" pitchFamily="18" charset="0"/>
                  </a:endParaRPr>
                </a:p>
              </p:txBody>
            </p:sp>
            <p:sp>
              <p:nvSpPr>
                <p:cNvPr id="115755" name="Rectangle 38">
                  <a:extLst>
                    <a:ext uri="{FF2B5EF4-FFF2-40B4-BE49-F238E27FC236}">
                      <a16:creationId xmlns:a16="http://schemas.microsoft.com/office/drawing/2014/main" id="{178ECC5D-856C-0547-937E-A7116BFA5330}"/>
                    </a:ext>
                  </a:extLst>
                </p:cNvPr>
                <p:cNvSpPr>
                  <a:spLocks noChangeArrowheads="1"/>
                </p:cNvSpPr>
                <p:nvPr/>
              </p:nvSpPr>
              <p:spPr bwMode="auto">
                <a:xfrm>
                  <a:off x="0" y="1383"/>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30" name="Group 39">
                <a:extLst>
                  <a:ext uri="{FF2B5EF4-FFF2-40B4-BE49-F238E27FC236}">
                    <a16:creationId xmlns:a16="http://schemas.microsoft.com/office/drawing/2014/main" id="{14E41208-EE8D-804E-9F38-94C148800103}"/>
                  </a:ext>
                </a:extLst>
              </p:cNvPr>
              <p:cNvGrpSpPr>
                <a:grpSpLocks/>
              </p:cNvGrpSpPr>
              <p:nvPr/>
            </p:nvGrpSpPr>
            <p:grpSpPr bwMode="auto">
              <a:xfrm>
                <a:off x="923" y="1383"/>
                <a:ext cx="923" cy="461"/>
                <a:chOff x="923" y="1383"/>
                <a:chExt cx="923" cy="461"/>
              </a:xfrm>
            </p:grpSpPr>
            <p:sp>
              <p:nvSpPr>
                <p:cNvPr id="115752" name="Rectangle 40">
                  <a:extLst>
                    <a:ext uri="{FF2B5EF4-FFF2-40B4-BE49-F238E27FC236}">
                      <a16:creationId xmlns:a16="http://schemas.microsoft.com/office/drawing/2014/main" id="{61CDE900-C296-F54F-91C2-E7CA46500658}"/>
                    </a:ext>
                  </a:extLst>
                </p:cNvPr>
                <p:cNvSpPr>
                  <a:spLocks noChangeArrowheads="1"/>
                </p:cNvSpPr>
                <p:nvPr/>
              </p:nvSpPr>
              <p:spPr bwMode="auto">
                <a:xfrm>
                  <a:off x="966" y="1383"/>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dBm</a:t>
                  </a:r>
                  <a:endParaRPr lang="fr-FR" altLang="en-US" sz="1200">
                    <a:latin typeface="Helvetica" pitchFamily="2" charset="0"/>
                  </a:endParaRPr>
                </a:p>
                <a:p>
                  <a:pPr algn="just">
                    <a:spcBef>
                      <a:spcPct val="0"/>
                    </a:spcBef>
                    <a:buClrTx/>
                    <a:buFontTx/>
                    <a:buNone/>
                  </a:pPr>
                  <a:endParaRPr lang="fr-FR" altLang="en-US" sz="2400">
                    <a:latin typeface="Times New Roman" panose="02020603050405020304" pitchFamily="18" charset="0"/>
                  </a:endParaRPr>
                </a:p>
              </p:txBody>
            </p:sp>
            <p:sp>
              <p:nvSpPr>
                <p:cNvPr id="115753" name="Rectangle 41">
                  <a:extLst>
                    <a:ext uri="{FF2B5EF4-FFF2-40B4-BE49-F238E27FC236}">
                      <a16:creationId xmlns:a16="http://schemas.microsoft.com/office/drawing/2014/main" id="{E188868B-97A6-024E-8CF5-0AC03126C933}"/>
                    </a:ext>
                  </a:extLst>
                </p:cNvPr>
                <p:cNvSpPr>
                  <a:spLocks noChangeArrowheads="1"/>
                </p:cNvSpPr>
                <p:nvPr/>
              </p:nvSpPr>
              <p:spPr bwMode="auto">
                <a:xfrm>
                  <a:off x="923" y="1383"/>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31" name="Group 42">
                <a:extLst>
                  <a:ext uri="{FF2B5EF4-FFF2-40B4-BE49-F238E27FC236}">
                    <a16:creationId xmlns:a16="http://schemas.microsoft.com/office/drawing/2014/main" id="{8E0BF657-57A2-1F4D-A178-36E633C5FFCA}"/>
                  </a:ext>
                </a:extLst>
              </p:cNvPr>
              <p:cNvGrpSpPr>
                <a:grpSpLocks/>
              </p:cNvGrpSpPr>
              <p:nvPr/>
            </p:nvGrpSpPr>
            <p:grpSpPr bwMode="auto">
              <a:xfrm>
                <a:off x="1846" y="1383"/>
                <a:ext cx="1617" cy="461"/>
                <a:chOff x="1846" y="1383"/>
                <a:chExt cx="1617" cy="461"/>
              </a:xfrm>
            </p:grpSpPr>
            <p:sp>
              <p:nvSpPr>
                <p:cNvPr id="115750" name="Rectangle 43">
                  <a:extLst>
                    <a:ext uri="{FF2B5EF4-FFF2-40B4-BE49-F238E27FC236}">
                      <a16:creationId xmlns:a16="http://schemas.microsoft.com/office/drawing/2014/main" id="{42D12C2C-2F1C-1242-86C5-45300B48FFD4}"/>
                    </a:ext>
                  </a:extLst>
                </p:cNvPr>
                <p:cNvSpPr>
                  <a:spLocks noChangeArrowheads="1"/>
                </p:cNvSpPr>
                <p:nvPr/>
              </p:nvSpPr>
              <p:spPr bwMode="auto">
                <a:xfrm>
                  <a:off x="1889" y="1383"/>
                  <a:ext cx="153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1 mW</a:t>
                  </a:r>
                  <a:endParaRPr lang="fr-FR" altLang="en-US" sz="1200">
                    <a:latin typeface="Helvetica" pitchFamily="2" charset="0"/>
                  </a:endParaRPr>
                </a:p>
                <a:p>
                  <a:pPr algn="just">
                    <a:spcBef>
                      <a:spcPct val="0"/>
                    </a:spcBef>
                    <a:buClrTx/>
                    <a:buFontTx/>
                    <a:buNone/>
                  </a:pPr>
                  <a:endParaRPr lang="fr-FR" altLang="en-US" sz="2400">
                    <a:latin typeface="Times New Roman" panose="02020603050405020304" pitchFamily="18" charset="0"/>
                  </a:endParaRPr>
                </a:p>
              </p:txBody>
            </p:sp>
            <p:sp>
              <p:nvSpPr>
                <p:cNvPr id="115751" name="Rectangle 44">
                  <a:extLst>
                    <a:ext uri="{FF2B5EF4-FFF2-40B4-BE49-F238E27FC236}">
                      <a16:creationId xmlns:a16="http://schemas.microsoft.com/office/drawing/2014/main" id="{DE35E895-AE07-8449-B533-B205BCF15BC7}"/>
                    </a:ext>
                  </a:extLst>
                </p:cNvPr>
                <p:cNvSpPr>
                  <a:spLocks noChangeArrowheads="1"/>
                </p:cNvSpPr>
                <p:nvPr/>
              </p:nvSpPr>
              <p:spPr bwMode="auto">
                <a:xfrm>
                  <a:off x="1846" y="1383"/>
                  <a:ext cx="1617"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32" name="Group 45">
                <a:extLst>
                  <a:ext uri="{FF2B5EF4-FFF2-40B4-BE49-F238E27FC236}">
                    <a16:creationId xmlns:a16="http://schemas.microsoft.com/office/drawing/2014/main" id="{7E3B01E6-86CC-2C4A-B407-11569E8A5A6D}"/>
                  </a:ext>
                </a:extLst>
              </p:cNvPr>
              <p:cNvGrpSpPr>
                <a:grpSpLocks/>
              </p:cNvGrpSpPr>
              <p:nvPr/>
            </p:nvGrpSpPr>
            <p:grpSpPr bwMode="auto">
              <a:xfrm>
                <a:off x="0" y="1844"/>
                <a:ext cx="923" cy="461"/>
                <a:chOff x="0" y="1844"/>
                <a:chExt cx="923" cy="461"/>
              </a:xfrm>
            </p:grpSpPr>
            <p:sp>
              <p:nvSpPr>
                <p:cNvPr id="115748" name="Rectangle 46">
                  <a:extLst>
                    <a:ext uri="{FF2B5EF4-FFF2-40B4-BE49-F238E27FC236}">
                      <a16:creationId xmlns:a16="http://schemas.microsoft.com/office/drawing/2014/main" id="{A6401FE0-218F-8542-8BFF-31066AA4A44A}"/>
                    </a:ext>
                  </a:extLst>
                </p:cNvPr>
                <p:cNvSpPr>
                  <a:spLocks noChangeArrowheads="1"/>
                </p:cNvSpPr>
                <p:nvPr/>
              </p:nvSpPr>
              <p:spPr bwMode="auto">
                <a:xfrm>
                  <a:off x="43" y="1844"/>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E-field</a:t>
                  </a:r>
                  <a:endParaRPr lang="fr-FR" altLang="en-US" sz="1200">
                    <a:latin typeface="Helvetica" pitchFamily="2" charset="0"/>
                  </a:endParaRPr>
                </a:p>
                <a:p>
                  <a:pPr algn="just">
                    <a:spcBef>
                      <a:spcPct val="0"/>
                    </a:spcBef>
                    <a:buClrTx/>
                    <a:buFontTx/>
                    <a:buNone/>
                  </a:pPr>
                  <a:endParaRPr lang="fr-FR" altLang="en-US" sz="2400">
                    <a:latin typeface="Times New Roman" panose="02020603050405020304" pitchFamily="18" charset="0"/>
                  </a:endParaRPr>
                </a:p>
              </p:txBody>
            </p:sp>
            <p:sp>
              <p:nvSpPr>
                <p:cNvPr id="115749" name="Rectangle 47">
                  <a:extLst>
                    <a:ext uri="{FF2B5EF4-FFF2-40B4-BE49-F238E27FC236}">
                      <a16:creationId xmlns:a16="http://schemas.microsoft.com/office/drawing/2014/main" id="{9A98E447-9147-E945-B38F-890B08A64F08}"/>
                    </a:ext>
                  </a:extLst>
                </p:cNvPr>
                <p:cNvSpPr>
                  <a:spLocks noChangeArrowheads="1"/>
                </p:cNvSpPr>
                <p:nvPr/>
              </p:nvSpPr>
              <p:spPr bwMode="auto">
                <a:xfrm>
                  <a:off x="0" y="1844"/>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33" name="Group 48">
                <a:extLst>
                  <a:ext uri="{FF2B5EF4-FFF2-40B4-BE49-F238E27FC236}">
                    <a16:creationId xmlns:a16="http://schemas.microsoft.com/office/drawing/2014/main" id="{627FA089-2FC1-3F4F-9A68-69A500E278E6}"/>
                  </a:ext>
                </a:extLst>
              </p:cNvPr>
              <p:cNvGrpSpPr>
                <a:grpSpLocks/>
              </p:cNvGrpSpPr>
              <p:nvPr/>
            </p:nvGrpSpPr>
            <p:grpSpPr bwMode="auto">
              <a:xfrm>
                <a:off x="923" y="1844"/>
                <a:ext cx="923" cy="461"/>
                <a:chOff x="923" y="1844"/>
                <a:chExt cx="923" cy="461"/>
              </a:xfrm>
            </p:grpSpPr>
            <p:sp>
              <p:nvSpPr>
                <p:cNvPr id="115746" name="Rectangle 49">
                  <a:extLst>
                    <a:ext uri="{FF2B5EF4-FFF2-40B4-BE49-F238E27FC236}">
                      <a16:creationId xmlns:a16="http://schemas.microsoft.com/office/drawing/2014/main" id="{2AD413D1-5856-6E4B-B87A-770FEDAA269B}"/>
                    </a:ext>
                  </a:extLst>
                </p:cNvPr>
                <p:cNvSpPr>
                  <a:spLocks noChangeArrowheads="1"/>
                </p:cNvSpPr>
                <p:nvPr/>
              </p:nvSpPr>
              <p:spPr bwMode="auto">
                <a:xfrm>
                  <a:off x="966" y="1844"/>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dB</a:t>
                  </a:r>
                  <a:r>
                    <a:rPr lang="fr-CH" altLang="en-US" sz="1800">
                      <a:latin typeface="Lucida Grande" panose="020B0600040502020204" pitchFamily="34" charset="0"/>
                      <a:sym typeface="Symbol" pitchFamily="2" charset="2"/>
                    </a:rPr>
                    <a:t>μ</a:t>
                  </a:r>
                  <a:r>
                    <a:rPr lang="en-US" altLang="en-US" sz="1800">
                      <a:latin typeface="Garamond" panose="02020404030301010803" pitchFamily="18" charset="0"/>
                    </a:rPr>
                    <a:t>V/m</a:t>
                  </a:r>
                  <a:endParaRPr lang="fr-FR" altLang="en-US" sz="1200">
                    <a:latin typeface="Helvetica" pitchFamily="2" charset="0"/>
                    <a:sym typeface="Symbol" pitchFamily="2" charset="2"/>
                  </a:endParaRPr>
                </a:p>
                <a:p>
                  <a:pPr algn="just">
                    <a:spcBef>
                      <a:spcPct val="0"/>
                    </a:spcBef>
                    <a:buClrTx/>
                    <a:buFontTx/>
                    <a:buNone/>
                  </a:pPr>
                  <a:endParaRPr lang="fr-FR" altLang="en-US" sz="1800">
                    <a:latin typeface="Garamond" panose="02020404030301010803" pitchFamily="18" charset="0"/>
                    <a:sym typeface="Symbol" pitchFamily="2" charset="2"/>
                  </a:endParaRPr>
                </a:p>
              </p:txBody>
            </p:sp>
            <p:sp>
              <p:nvSpPr>
                <p:cNvPr id="115747" name="Rectangle 50">
                  <a:extLst>
                    <a:ext uri="{FF2B5EF4-FFF2-40B4-BE49-F238E27FC236}">
                      <a16:creationId xmlns:a16="http://schemas.microsoft.com/office/drawing/2014/main" id="{8F7D6C5C-367E-6D41-B736-A9DE239ADE74}"/>
                    </a:ext>
                  </a:extLst>
                </p:cNvPr>
                <p:cNvSpPr>
                  <a:spLocks noChangeArrowheads="1"/>
                </p:cNvSpPr>
                <p:nvPr/>
              </p:nvSpPr>
              <p:spPr bwMode="auto">
                <a:xfrm>
                  <a:off x="923" y="1844"/>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34" name="Group 51">
                <a:extLst>
                  <a:ext uri="{FF2B5EF4-FFF2-40B4-BE49-F238E27FC236}">
                    <a16:creationId xmlns:a16="http://schemas.microsoft.com/office/drawing/2014/main" id="{18B7212B-D3FA-6D48-976F-91C685736630}"/>
                  </a:ext>
                </a:extLst>
              </p:cNvPr>
              <p:cNvGrpSpPr>
                <a:grpSpLocks/>
              </p:cNvGrpSpPr>
              <p:nvPr/>
            </p:nvGrpSpPr>
            <p:grpSpPr bwMode="auto">
              <a:xfrm>
                <a:off x="1846" y="1844"/>
                <a:ext cx="1617" cy="461"/>
                <a:chOff x="1846" y="1844"/>
                <a:chExt cx="1617" cy="461"/>
              </a:xfrm>
            </p:grpSpPr>
            <p:sp>
              <p:nvSpPr>
                <p:cNvPr id="115744" name="Rectangle 52">
                  <a:extLst>
                    <a:ext uri="{FF2B5EF4-FFF2-40B4-BE49-F238E27FC236}">
                      <a16:creationId xmlns:a16="http://schemas.microsoft.com/office/drawing/2014/main" id="{118BEDF6-F84B-A547-AD27-CAE6BF5A4135}"/>
                    </a:ext>
                  </a:extLst>
                </p:cNvPr>
                <p:cNvSpPr>
                  <a:spLocks noChangeArrowheads="1"/>
                </p:cNvSpPr>
                <p:nvPr/>
              </p:nvSpPr>
              <p:spPr bwMode="auto">
                <a:xfrm>
                  <a:off x="1889" y="1844"/>
                  <a:ext cx="153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fr-CH" altLang="en-US" sz="1800">
                      <a:latin typeface="Garamond" panose="02020404030301010803" pitchFamily="18" charset="0"/>
                      <a:sym typeface="Symbol" pitchFamily="2" charset="2"/>
                    </a:rPr>
                    <a:t>1 </a:t>
                  </a:r>
                  <a:r>
                    <a:rPr lang="fr-CH" altLang="en-US" sz="1800">
                      <a:latin typeface="Lucida Grande" panose="020B0600040502020204" pitchFamily="34" charset="0"/>
                      <a:sym typeface="Symbol" pitchFamily="2" charset="2"/>
                    </a:rPr>
                    <a:t>μ</a:t>
                  </a:r>
                  <a:r>
                    <a:rPr lang="en-US" altLang="en-US" sz="1800">
                      <a:latin typeface="Garamond" panose="02020404030301010803" pitchFamily="18" charset="0"/>
                    </a:rPr>
                    <a:t>V/m</a:t>
                  </a:r>
                  <a:endParaRPr lang="fr-FR" altLang="en-US" sz="1200">
                    <a:latin typeface="Helvetica" pitchFamily="2" charset="0"/>
                    <a:sym typeface="Symbol" pitchFamily="2" charset="2"/>
                  </a:endParaRPr>
                </a:p>
                <a:p>
                  <a:pPr algn="just">
                    <a:spcBef>
                      <a:spcPct val="0"/>
                    </a:spcBef>
                    <a:buClrTx/>
                    <a:buFontTx/>
                    <a:buNone/>
                  </a:pPr>
                  <a:endParaRPr lang="fr-FR" altLang="en-US" sz="1800">
                    <a:latin typeface="Garamond" panose="02020404030301010803" pitchFamily="18" charset="0"/>
                    <a:sym typeface="Symbol" pitchFamily="2" charset="2"/>
                  </a:endParaRPr>
                </a:p>
              </p:txBody>
            </p:sp>
            <p:sp>
              <p:nvSpPr>
                <p:cNvPr id="115745" name="Rectangle 53">
                  <a:extLst>
                    <a:ext uri="{FF2B5EF4-FFF2-40B4-BE49-F238E27FC236}">
                      <a16:creationId xmlns:a16="http://schemas.microsoft.com/office/drawing/2014/main" id="{1A1C081C-21A7-7E44-ACA3-23ED4B5FA1A2}"/>
                    </a:ext>
                  </a:extLst>
                </p:cNvPr>
                <p:cNvSpPr>
                  <a:spLocks noChangeArrowheads="1"/>
                </p:cNvSpPr>
                <p:nvPr/>
              </p:nvSpPr>
              <p:spPr bwMode="auto">
                <a:xfrm>
                  <a:off x="1846" y="1844"/>
                  <a:ext cx="1617"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35" name="Group 54">
                <a:extLst>
                  <a:ext uri="{FF2B5EF4-FFF2-40B4-BE49-F238E27FC236}">
                    <a16:creationId xmlns:a16="http://schemas.microsoft.com/office/drawing/2014/main" id="{FC0283FC-16A0-0C47-9ED9-C85FD3BA9C17}"/>
                  </a:ext>
                </a:extLst>
              </p:cNvPr>
              <p:cNvGrpSpPr>
                <a:grpSpLocks/>
              </p:cNvGrpSpPr>
              <p:nvPr/>
            </p:nvGrpSpPr>
            <p:grpSpPr bwMode="auto">
              <a:xfrm>
                <a:off x="0" y="2305"/>
                <a:ext cx="923" cy="461"/>
                <a:chOff x="0" y="2305"/>
                <a:chExt cx="923" cy="461"/>
              </a:xfrm>
            </p:grpSpPr>
            <p:sp>
              <p:nvSpPr>
                <p:cNvPr id="115742" name="Rectangle 55">
                  <a:extLst>
                    <a:ext uri="{FF2B5EF4-FFF2-40B4-BE49-F238E27FC236}">
                      <a16:creationId xmlns:a16="http://schemas.microsoft.com/office/drawing/2014/main" id="{7F234E9B-C6FC-2E4C-A55A-FDA15B709C51}"/>
                    </a:ext>
                  </a:extLst>
                </p:cNvPr>
                <p:cNvSpPr>
                  <a:spLocks noChangeArrowheads="1"/>
                </p:cNvSpPr>
                <p:nvPr/>
              </p:nvSpPr>
              <p:spPr bwMode="auto">
                <a:xfrm>
                  <a:off x="43" y="2305"/>
                  <a:ext cx="83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H-field</a:t>
                  </a:r>
                  <a:endParaRPr lang="fr-FR" altLang="en-US" sz="2400">
                    <a:latin typeface="Times New Roman" panose="02020603050405020304" pitchFamily="18" charset="0"/>
                  </a:endParaRPr>
                </a:p>
              </p:txBody>
            </p:sp>
            <p:sp>
              <p:nvSpPr>
                <p:cNvPr id="115743" name="Rectangle 56">
                  <a:extLst>
                    <a:ext uri="{FF2B5EF4-FFF2-40B4-BE49-F238E27FC236}">
                      <a16:creationId xmlns:a16="http://schemas.microsoft.com/office/drawing/2014/main" id="{F47BB5B9-3487-964D-900A-AEC518CD9AAE}"/>
                    </a:ext>
                  </a:extLst>
                </p:cNvPr>
                <p:cNvSpPr>
                  <a:spLocks noChangeArrowheads="1"/>
                </p:cNvSpPr>
                <p:nvPr/>
              </p:nvSpPr>
              <p:spPr bwMode="auto">
                <a:xfrm>
                  <a:off x="0" y="2305"/>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36" name="Group 57">
                <a:extLst>
                  <a:ext uri="{FF2B5EF4-FFF2-40B4-BE49-F238E27FC236}">
                    <a16:creationId xmlns:a16="http://schemas.microsoft.com/office/drawing/2014/main" id="{8F6CC007-2D98-5242-8A42-616187A3CDCF}"/>
                  </a:ext>
                </a:extLst>
              </p:cNvPr>
              <p:cNvGrpSpPr>
                <a:grpSpLocks/>
              </p:cNvGrpSpPr>
              <p:nvPr/>
            </p:nvGrpSpPr>
            <p:grpSpPr bwMode="auto">
              <a:xfrm>
                <a:off x="923" y="2305"/>
                <a:ext cx="923" cy="461"/>
                <a:chOff x="923" y="2305"/>
                <a:chExt cx="923" cy="461"/>
              </a:xfrm>
            </p:grpSpPr>
            <p:sp>
              <p:nvSpPr>
                <p:cNvPr id="115740" name="Rectangle 58">
                  <a:extLst>
                    <a:ext uri="{FF2B5EF4-FFF2-40B4-BE49-F238E27FC236}">
                      <a16:creationId xmlns:a16="http://schemas.microsoft.com/office/drawing/2014/main" id="{59D1FE1A-2FBE-D940-8E9B-92DAA7303E00}"/>
                    </a:ext>
                  </a:extLst>
                </p:cNvPr>
                <p:cNvSpPr>
                  <a:spLocks noChangeArrowheads="1"/>
                </p:cNvSpPr>
                <p:nvPr/>
              </p:nvSpPr>
              <p:spPr bwMode="auto">
                <a:xfrm>
                  <a:off x="966" y="2305"/>
                  <a:ext cx="837" cy="4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en-US" altLang="en-US" sz="1800">
                      <a:latin typeface="Garamond" panose="02020404030301010803" pitchFamily="18" charset="0"/>
                    </a:rPr>
                    <a:t>dB</a:t>
                  </a:r>
                  <a:r>
                    <a:rPr lang="fr-CH" altLang="en-US" sz="1800">
                      <a:latin typeface="Lucida Grande" panose="020B0600040502020204" pitchFamily="34" charset="0"/>
                      <a:sym typeface="Symbol" pitchFamily="2" charset="2"/>
                    </a:rPr>
                    <a:t>μ</a:t>
                  </a:r>
                  <a:r>
                    <a:rPr lang="en-US" altLang="en-US" sz="1800">
                      <a:latin typeface="Garamond" panose="02020404030301010803" pitchFamily="18" charset="0"/>
                    </a:rPr>
                    <a:t>A/m</a:t>
                  </a:r>
                  <a:endParaRPr lang="fr-FR" altLang="en-US" sz="1800">
                    <a:latin typeface="Garamond" panose="02020404030301010803" pitchFamily="18" charset="0"/>
                    <a:sym typeface="Symbol" pitchFamily="2" charset="2"/>
                  </a:endParaRPr>
                </a:p>
              </p:txBody>
            </p:sp>
            <p:sp>
              <p:nvSpPr>
                <p:cNvPr id="115741" name="Rectangle 59">
                  <a:extLst>
                    <a:ext uri="{FF2B5EF4-FFF2-40B4-BE49-F238E27FC236}">
                      <a16:creationId xmlns:a16="http://schemas.microsoft.com/office/drawing/2014/main" id="{91C20A60-5559-A845-87BA-B2AC902EB9CC}"/>
                    </a:ext>
                  </a:extLst>
                </p:cNvPr>
                <p:cNvSpPr>
                  <a:spLocks noChangeArrowheads="1"/>
                </p:cNvSpPr>
                <p:nvPr/>
              </p:nvSpPr>
              <p:spPr bwMode="auto">
                <a:xfrm>
                  <a:off x="923" y="2305"/>
                  <a:ext cx="923"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nvGrpSpPr>
              <p:cNvPr id="115737" name="Group 60">
                <a:extLst>
                  <a:ext uri="{FF2B5EF4-FFF2-40B4-BE49-F238E27FC236}">
                    <a16:creationId xmlns:a16="http://schemas.microsoft.com/office/drawing/2014/main" id="{00FD9D31-307C-4146-8B83-2CB68D6A0DCE}"/>
                  </a:ext>
                </a:extLst>
              </p:cNvPr>
              <p:cNvGrpSpPr>
                <a:grpSpLocks/>
              </p:cNvGrpSpPr>
              <p:nvPr/>
            </p:nvGrpSpPr>
            <p:grpSpPr bwMode="auto">
              <a:xfrm>
                <a:off x="1846" y="2305"/>
                <a:ext cx="1617" cy="461"/>
                <a:chOff x="1846" y="2305"/>
                <a:chExt cx="1617" cy="461"/>
              </a:xfrm>
            </p:grpSpPr>
            <p:sp>
              <p:nvSpPr>
                <p:cNvPr id="115738" name="Rectangle 61">
                  <a:extLst>
                    <a:ext uri="{FF2B5EF4-FFF2-40B4-BE49-F238E27FC236}">
                      <a16:creationId xmlns:a16="http://schemas.microsoft.com/office/drawing/2014/main" id="{7EF146EE-810C-0B41-9A66-EA32809634BE}"/>
                    </a:ext>
                  </a:extLst>
                </p:cNvPr>
                <p:cNvSpPr>
                  <a:spLocks noChangeArrowheads="1"/>
                </p:cNvSpPr>
                <p:nvPr/>
              </p:nvSpPr>
              <p:spPr bwMode="auto">
                <a:xfrm>
                  <a:off x="1889" y="2305"/>
                  <a:ext cx="1531" cy="4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457200" algn="l"/>
                      <a:tab pos="914400" algn="l"/>
                      <a:tab pos="1371600" algn="l"/>
                      <a:tab pos="1828800" algn="l"/>
                      <a:tab pos="2286000" algn="l"/>
                      <a:tab pos="2743200" algn="l"/>
                      <a:tab pos="3200400" algn="l"/>
                      <a:tab pos="4057650" algn="l"/>
                      <a:tab pos="4749800" algn="l"/>
                      <a:tab pos="5448300" algn="l"/>
                      <a:tab pos="5943600" algn="r"/>
                    </a:tabLs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FontTx/>
                    <a:buNone/>
                  </a:pPr>
                  <a:r>
                    <a:rPr lang="fr-CH" altLang="en-US" sz="1800">
                      <a:latin typeface="Garamond" panose="02020404030301010803" pitchFamily="18" charset="0"/>
                      <a:sym typeface="Symbol" pitchFamily="2" charset="2"/>
                    </a:rPr>
                    <a:t>1 </a:t>
                  </a:r>
                  <a:r>
                    <a:rPr lang="fr-CH" altLang="en-US" sz="1800">
                      <a:latin typeface="Lucida Grande" panose="020B0600040502020204" pitchFamily="34" charset="0"/>
                      <a:sym typeface="Symbol" pitchFamily="2" charset="2"/>
                    </a:rPr>
                    <a:t>μ</a:t>
                  </a:r>
                  <a:r>
                    <a:rPr lang="en-US" altLang="en-US" sz="1800">
                      <a:latin typeface="Garamond" panose="02020404030301010803" pitchFamily="18" charset="0"/>
                    </a:rPr>
                    <a:t>A/m</a:t>
                  </a:r>
                  <a:endParaRPr lang="fr-FR" altLang="en-US" sz="1800">
                    <a:latin typeface="Garamond" panose="02020404030301010803" pitchFamily="18" charset="0"/>
                    <a:sym typeface="Symbol" pitchFamily="2" charset="2"/>
                  </a:endParaRPr>
                </a:p>
              </p:txBody>
            </p:sp>
            <p:sp>
              <p:nvSpPr>
                <p:cNvPr id="115739" name="Rectangle 62">
                  <a:extLst>
                    <a:ext uri="{FF2B5EF4-FFF2-40B4-BE49-F238E27FC236}">
                      <a16:creationId xmlns:a16="http://schemas.microsoft.com/office/drawing/2014/main" id="{D8485882-69DA-6F48-9C09-DE0EB077C15A}"/>
                    </a:ext>
                  </a:extLst>
                </p:cNvPr>
                <p:cNvSpPr>
                  <a:spLocks noChangeArrowheads="1"/>
                </p:cNvSpPr>
                <p:nvPr/>
              </p:nvSpPr>
              <p:spPr bwMode="auto">
                <a:xfrm>
                  <a:off x="1846" y="2305"/>
                  <a:ext cx="1617"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grpSp>
        <p:sp>
          <p:nvSpPr>
            <p:cNvPr id="115719" name="Rectangle 63">
              <a:extLst>
                <a:ext uri="{FF2B5EF4-FFF2-40B4-BE49-F238E27FC236}">
                  <a16:creationId xmlns:a16="http://schemas.microsoft.com/office/drawing/2014/main" id="{C8CA0637-5A82-174D-BEC6-FB2D18EF0170}"/>
                </a:ext>
              </a:extLst>
            </p:cNvPr>
            <p:cNvSpPr>
              <a:spLocks noChangeArrowheads="1"/>
            </p:cNvSpPr>
            <p:nvPr/>
          </p:nvSpPr>
          <p:spPr bwMode="auto">
            <a:xfrm>
              <a:off x="-3" y="-3"/>
              <a:ext cx="3469" cy="277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grpSp>
      <p:sp>
        <p:nvSpPr>
          <p:cNvPr id="115716" name="Title 1">
            <a:extLst>
              <a:ext uri="{FF2B5EF4-FFF2-40B4-BE49-F238E27FC236}">
                <a16:creationId xmlns:a16="http://schemas.microsoft.com/office/drawing/2014/main" id="{6378E55A-125F-094D-96CC-94386812364F}"/>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15717" name="Rectangle 2">
            <a:extLst>
              <a:ext uri="{FF2B5EF4-FFF2-40B4-BE49-F238E27FC236}">
                <a16:creationId xmlns:a16="http://schemas.microsoft.com/office/drawing/2014/main" id="{8B19C286-4386-6F4F-964D-00E6941AC28F}"/>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Decibels and Common EMC Units (cont’d)</a:t>
            </a:r>
            <a:endParaRPr lang="en-US" altLang="en-US" baseline="30000">
              <a:solidFill>
                <a:schemeClr val="bg1"/>
              </a:solidFill>
              <a:latin typeface="Calibri" panose="020F0502020204030204" pitchFamily="34" charset="0"/>
            </a:endParaRP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9" name="Rectangle 3">
            <a:extLst>
              <a:ext uri="{FF2B5EF4-FFF2-40B4-BE49-F238E27FC236}">
                <a16:creationId xmlns:a16="http://schemas.microsoft.com/office/drawing/2014/main" id="{ED7A12B9-20A8-DF40-B911-BA3CF168DA7F}"/>
              </a:ext>
            </a:extLst>
          </p:cNvPr>
          <p:cNvSpPr>
            <a:spLocks noGrp="1" noChangeArrowheads="1"/>
          </p:cNvSpPr>
          <p:nvPr>
            <p:ph idx="1"/>
          </p:nvPr>
        </p:nvSpPr>
        <p:spPr>
          <a:xfrm>
            <a:off x="827088" y="2997200"/>
            <a:ext cx="7413625" cy="2735263"/>
          </a:xfrm>
        </p:spPr>
        <p:txBody>
          <a:bodyPr/>
          <a:lstStyle/>
          <a:p>
            <a:pPr eaLnBrk="1" hangingPunct="1">
              <a:lnSpc>
                <a:spcPct val="90000"/>
              </a:lnSpc>
            </a:pPr>
            <a:r>
              <a:rPr lang="en-GB" altLang="en-US" sz="2800">
                <a:latin typeface="Calibri" panose="020F0502020204030204" pitchFamily="34" charset="0"/>
                <a:ea typeface="ＭＳ Ｐゴシック" panose="020B0600070205080204" pitchFamily="34" charset="-128"/>
              </a:rPr>
              <a:t>Interference occurs if the received energy causes the receptor to behave in an undesired manner.</a:t>
            </a:r>
          </a:p>
          <a:p>
            <a:pPr eaLnBrk="1" hangingPunct="1">
              <a:lnSpc>
                <a:spcPct val="90000"/>
              </a:lnSpc>
            </a:pPr>
            <a:r>
              <a:rPr lang="en-GB" altLang="en-US" sz="2800">
                <a:latin typeface="Calibri" panose="020F0502020204030204" pitchFamily="34" charset="0"/>
                <a:ea typeface="ＭＳ Ｐゴシック" panose="020B0600070205080204" pitchFamily="34" charset="-128"/>
              </a:rPr>
              <a:t>Three ways to prevent interferences:</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Suppress the emission at its source</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Make the coupling path as inefficient as possible</a:t>
            </a:r>
          </a:p>
          <a:p>
            <a:pPr lvl="1" eaLnBrk="1" hangingPunct="1">
              <a:lnSpc>
                <a:spcPct val="90000"/>
              </a:lnSpc>
            </a:pPr>
            <a:r>
              <a:rPr lang="en-US" altLang="en-US" sz="2400">
                <a:latin typeface="Calibri" panose="020F0502020204030204" pitchFamily="34" charset="0"/>
                <a:ea typeface="ＭＳ Ｐゴシック" panose="020B0600070205080204" pitchFamily="34" charset="-128"/>
              </a:rPr>
              <a:t>Make the receptor less susceptible to the emission</a:t>
            </a:r>
          </a:p>
        </p:txBody>
      </p:sp>
      <p:sp>
        <p:nvSpPr>
          <p:cNvPr id="6" name="Rectangle 2">
            <a:extLst>
              <a:ext uri="{FF2B5EF4-FFF2-40B4-BE49-F238E27FC236}">
                <a16:creationId xmlns:a16="http://schemas.microsoft.com/office/drawing/2014/main" id="{46CFF9DA-74C5-3848-8692-99F80926BEDF}"/>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Aspects of EMC</a:t>
            </a:r>
            <a:endParaRPr lang="en-US" sz="3200" kern="0" dirty="0">
              <a:solidFill>
                <a:schemeClr val="bg1"/>
              </a:solidFill>
              <a:latin typeface="Calibri" charset="0"/>
              <a:ea typeface="ＭＳ Ｐゴシック" charset="0"/>
              <a:cs typeface="ＭＳ Ｐゴシック" charset="0"/>
            </a:endParaRPr>
          </a:p>
        </p:txBody>
      </p:sp>
      <p:sp>
        <p:nvSpPr>
          <p:cNvPr id="14339" name="AutoShape 13">
            <a:extLst>
              <a:ext uri="{FF2B5EF4-FFF2-40B4-BE49-F238E27FC236}">
                <a16:creationId xmlns:a16="http://schemas.microsoft.com/office/drawing/2014/main" id="{BFEBE5D4-8499-0D49-86EA-C0DF3B47A445}"/>
              </a:ext>
            </a:extLst>
          </p:cNvPr>
          <p:cNvSpPr>
            <a:spLocks noChangeArrowheads="1"/>
          </p:cNvSpPr>
          <p:nvPr/>
        </p:nvSpPr>
        <p:spPr bwMode="auto">
          <a:xfrm>
            <a:off x="1544638" y="1557338"/>
            <a:ext cx="1751012" cy="1295400"/>
          </a:xfrm>
          <a:prstGeom prst="roundRect">
            <a:avLst>
              <a:gd name="adj" fmla="val 16667"/>
            </a:avLst>
          </a:prstGeom>
          <a:solidFill>
            <a:srgbClr val="BBE0E3"/>
          </a:solidFill>
          <a:ln>
            <a:noFill/>
          </a:ln>
          <a:effectLst>
            <a:prstShdw prst="shdw17" dist="53882" dir="2700000">
              <a:srgbClr val="708688">
                <a:alpha val="74997"/>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14340" name="AutoShape 14">
            <a:extLst>
              <a:ext uri="{FF2B5EF4-FFF2-40B4-BE49-F238E27FC236}">
                <a16:creationId xmlns:a16="http://schemas.microsoft.com/office/drawing/2014/main" id="{CABF09F3-07C8-344A-A779-2304AD0A940E}"/>
              </a:ext>
            </a:extLst>
          </p:cNvPr>
          <p:cNvSpPr>
            <a:spLocks noChangeArrowheads="1"/>
          </p:cNvSpPr>
          <p:nvPr/>
        </p:nvSpPr>
        <p:spPr bwMode="auto">
          <a:xfrm>
            <a:off x="5507038" y="1557338"/>
            <a:ext cx="1752600" cy="1295400"/>
          </a:xfrm>
          <a:prstGeom prst="roundRect">
            <a:avLst>
              <a:gd name="adj" fmla="val 16667"/>
            </a:avLst>
          </a:prstGeom>
          <a:solidFill>
            <a:srgbClr val="BBE0E3"/>
          </a:solidFill>
          <a:ln>
            <a:noFill/>
          </a:ln>
          <a:effectLst>
            <a:prstShdw prst="shdw17" dist="53882" dir="2700000">
              <a:srgbClr val="708688">
                <a:alpha val="74997"/>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fr-CH" altLang="en-US" sz="1800"/>
          </a:p>
        </p:txBody>
      </p:sp>
      <p:sp>
        <p:nvSpPr>
          <p:cNvPr id="14341" name="AutoShape 15">
            <a:extLst>
              <a:ext uri="{FF2B5EF4-FFF2-40B4-BE49-F238E27FC236}">
                <a16:creationId xmlns:a16="http://schemas.microsoft.com/office/drawing/2014/main" id="{398A2626-ACE5-7041-B3D9-405D947DE4E4}"/>
              </a:ext>
            </a:extLst>
          </p:cNvPr>
          <p:cNvSpPr>
            <a:spLocks noChangeArrowheads="1"/>
          </p:cNvSpPr>
          <p:nvPr/>
        </p:nvSpPr>
        <p:spPr bwMode="auto">
          <a:xfrm>
            <a:off x="3602038" y="2090738"/>
            <a:ext cx="1598612"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rgbClr val="FF9900"/>
            </a:solidFill>
            <a:miter lim="800000"/>
            <a:headEnd/>
            <a:tailEnd/>
          </a:ln>
          <a:effectLst>
            <a:outerShdw dist="63500" dir="3187806" algn="ctr" rotWithShape="0">
              <a:srgbClr val="808080"/>
            </a:outerShdw>
          </a:effectLst>
        </p:spPr>
        <p:txBody>
          <a:bodyPr wrap="none" anchor="ctr"/>
          <a:lstStyle/>
          <a:p>
            <a:endParaRPr lang="fr-FR"/>
          </a:p>
        </p:txBody>
      </p:sp>
      <p:sp>
        <p:nvSpPr>
          <p:cNvPr id="14342" name="Text Box 16">
            <a:extLst>
              <a:ext uri="{FF2B5EF4-FFF2-40B4-BE49-F238E27FC236}">
                <a16:creationId xmlns:a16="http://schemas.microsoft.com/office/drawing/2014/main" id="{8CD1F169-391F-C54E-A73B-821BC4AEAE61}"/>
              </a:ext>
            </a:extLst>
          </p:cNvPr>
          <p:cNvSpPr txBox="1">
            <a:spLocks noChangeArrowheads="1"/>
          </p:cNvSpPr>
          <p:nvPr/>
        </p:nvSpPr>
        <p:spPr bwMode="auto">
          <a:xfrm>
            <a:off x="3492500" y="1709738"/>
            <a:ext cx="163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ts val="1000"/>
              </a:spcAft>
              <a:buClrTx/>
              <a:buFontTx/>
              <a:buNone/>
            </a:pPr>
            <a:r>
              <a:rPr lang="fr-CH" altLang="en-US" sz="1800">
                <a:solidFill>
                  <a:srgbClr val="000000"/>
                </a:solidFill>
              </a:rPr>
              <a:t>Coupling Path</a:t>
            </a:r>
            <a:endParaRPr lang="fr-FR" altLang="en-US" sz="2400">
              <a:latin typeface="Times New Roman" panose="02020603050405020304" pitchFamily="18" charset="0"/>
            </a:endParaRPr>
          </a:p>
        </p:txBody>
      </p:sp>
      <p:sp>
        <p:nvSpPr>
          <p:cNvPr id="14343" name="Text Box 17">
            <a:extLst>
              <a:ext uri="{FF2B5EF4-FFF2-40B4-BE49-F238E27FC236}">
                <a16:creationId xmlns:a16="http://schemas.microsoft.com/office/drawing/2014/main" id="{E07E84D6-001A-9A44-A385-301316B3F5F6}"/>
              </a:ext>
            </a:extLst>
          </p:cNvPr>
          <p:cNvSpPr txBox="1">
            <a:spLocks noChangeArrowheads="1"/>
          </p:cNvSpPr>
          <p:nvPr/>
        </p:nvSpPr>
        <p:spPr bwMode="auto">
          <a:xfrm>
            <a:off x="1960563" y="2097088"/>
            <a:ext cx="990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ts val="1000"/>
              </a:spcAft>
              <a:buClrTx/>
              <a:buFontTx/>
              <a:buNone/>
            </a:pPr>
            <a:r>
              <a:rPr lang="fr-CH" altLang="en-US" sz="1800">
                <a:solidFill>
                  <a:srgbClr val="000000"/>
                </a:solidFill>
              </a:rPr>
              <a:t>Source</a:t>
            </a:r>
            <a:endParaRPr lang="fr-FR" altLang="en-US" sz="2400">
              <a:latin typeface="Times New Roman" panose="02020603050405020304" pitchFamily="18" charset="0"/>
            </a:endParaRPr>
          </a:p>
        </p:txBody>
      </p:sp>
      <p:sp>
        <p:nvSpPr>
          <p:cNvPr id="14344" name="Text Box 18">
            <a:extLst>
              <a:ext uri="{FF2B5EF4-FFF2-40B4-BE49-F238E27FC236}">
                <a16:creationId xmlns:a16="http://schemas.microsoft.com/office/drawing/2014/main" id="{72ADC80E-0BFC-7D48-9D2E-1EAB3C908C04}"/>
              </a:ext>
            </a:extLst>
          </p:cNvPr>
          <p:cNvSpPr txBox="1">
            <a:spLocks noChangeArrowheads="1"/>
          </p:cNvSpPr>
          <p:nvPr/>
        </p:nvSpPr>
        <p:spPr bwMode="auto">
          <a:xfrm>
            <a:off x="5884863" y="1963738"/>
            <a:ext cx="11842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spcAft>
                <a:spcPts val="1000"/>
              </a:spcAft>
              <a:buClrTx/>
              <a:buFontTx/>
              <a:buNone/>
            </a:pPr>
            <a:r>
              <a:rPr lang="fr-CH" altLang="en-US" sz="1800">
                <a:solidFill>
                  <a:srgbClr val="000000"/>
                </a:solidFill>
              </a:rPr>
              <a:t>Victim</a:t>
            </a:r>
          </a:p>
          <a:p>
            <a:pPr algn="ctr" eaLnBrk="1" hangingPunct="1">
              <a:spcBef>
                <a:spcPct val="0"/>
              </a:spcBef>
              <a:spcAft>
                <a:spcPts val="1000"/>
              </a:spcAft>
              <a:buClrTx/>
              <a:buFontTx/>
              <a:buNone/>
            </a:pPr>
            <a:r>
              <a:rPr lang="fr-CH" altLang="en-US" sz="1800">
                <a:solidFill>
                  <a:srgbClr val="000000"/>
                </a:solidFill>
              </a:rPr>
              <a:t>(receptor)</a:t>
            </a:r>
            <a:endParaRPr lang="fr-FR" altLang="en-US" sz="2400">
              <a:latin typeface="Times New Roman" panose="02020603050405020304" pitchFamily="18" charset="0"/>
            </a:endParaRPr>
          </a:p>
        </p:txBody>
      </p:sp>
    </p:spTree>
  </p:cSld>
  <p:clrMapOvr>
    <a:masterClrMapping/>
  </p:clrMapOvr>
  <p:transition spd="med">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0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0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0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0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0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49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7" name="Rectangle 3">
            <a:extLst>
              <a:ext uri="{FF2B5EF4-FFF2-40B4-BE49-F238E27FC236}">
                <a16:creationId xmlns:a16="http://schemas.microsoft.com/office/drawing/2014/main" id="{134AC66B-C8D1-2344-8B48-47B4438094BB}"/>
              </a:ext>
            </a:extLst>
          </p:cNvPr>
          <p:cNvSpPr>
            <a:spLocks noGrp="1" noChangeArrowheads="1"/>
          </p:cNvSpPr>
          <p:nvPr>
            <p:ph idx="1"/>
          </p:nvPr>
        </p:nvSpPr>
        <p:spPr>
          <a:xfrm>
            <a:off x="755650" y="1412875"/>
            <a:ext cx="7413625" cy="2735263"/>
          </a:xfrm>
        </p:spPr>
        <p:txBody>
          <a:bodyPr/>
          <a:lstStyle/>
          <a:p>
            <a:pPr eaLnBrk="1" hangingPunct="1">
              <a:lnSpc>
                <a:spcPct val="90000"/>
              </a:lnSpc>
            </a:pPr>
            <a:r>
              <a:rPr lang="en-GB" altLang="en-US" sz="2800" dirty="0">
                <a:latin typeface="Calibri" panose="020F0502020204030204" pitchFamily="34" charset="0"/>
                <a:ea typeface="ＭＳ Ｐゴシック" panose="020B0600070205080204" pitchFamily="34" charset="-128"/>
              </a:rPr>
              <a:t>Fast (short) rise/</a:t>
            </a:r>
            <a:r>
              <a:rPr lang="en-GB" altLang="en-US" sz="2800" dirty="0" err="1">
                <a:latin typeface="Calibri" panose="020F0502020204030204" pitchFamily="34" charset="0"/>
                <a:ea typeface="ＭＳ Ｐゴシック" panose="020B0600070205080204" pitchFamily="34" charset="-128"/>
              </a:rPr>
              <a:t>falltimes</a:t>
            </a:r>
            <a:r>
              <a:rPr lang="en-GB" altLang="en-US" sz="2800" dirty="0">
                <a:latin typeface="Calibri" panose="020F0502020204030204" pitchFamily="34" charset="0"/>
                <a:ea typeface="ＭＳ Ｐゴシック" panose="020B0600070205080204" pitchFamily="34" charset="-128"/>
              </a:rPr>
              <a:t> of digital pulses are the primary contributors to the high frequency spectral content of these signals.</a:t>
            </a:r>
          </a:p>
          <a:p>
            <a:pPr eaLnBrk="1" hangingPunct="1">
              <a:lnSpc>
                <a:spcPct val="90000"/>
              </a:lnSpc>
            </a:pPr>
            <a:r>
              <a:rPr lang="en-GB" altLang="en-US" sz="2800" dirty="0">
                <a:latin typeface="Calibri" panose="020F0502020204030204" pitchFamily="34" charset="0"/>
                <a:ea typeface="ＭＳ Ｐゴシック" panose="020B0600070205080204" pitchFamily="34" charset="-128"/>
              </a:rPr>
              <a:t>In general, the higher the frequency of the signal to be passed through the coupling path, the more efficient the coupling path.</a:t>
            </a:r>
          </a:p>
          <a:p>
            <a:pPr eaLnBrk="1" hangingPunct="1">
              <a:lnSpc>
                <a:spcPct val="90000"/>
              </a:lnSpc>
            </a:pPr>
            <a:r>
              <a:rPr lang="en-GB" altLang="en-US" sz="2800" dirty="0">
                <a:latin typeface="Calibri" panose="020F0502020204030204" pitchFamily="34" charset="0"/>
                <a:ea typeface="ＭＳ Ｐゴシック" panose="020B0600070205080204" pitchFamily="34" charset="-128"/>
              </a:rPr>
              <a:t>So we should increase (slow) the rise/</a:t>
            </a:r>
            <a:r>
              <a:rPr lang="en-GB" altLang="en-US" sz="2800" dirty="0" err="1">
                <a:latin typeface="Calibri" panose="020F0502020204030204" pitchFamily="34" charset="0"/>
                <a:ea typeface="ＭＳ Ｐゴシック" panose="020B0600070205080204" pitchFamily="34" charset="-128"/>
              </a:rPr>
              <a:t>falltimes</a:t>
            </a:r>
            <a:r>
              <a:rPr lang="en-GB" altLang="en-US" sz="2800" dirty="0">
                <a:latin typeface="Calibri" panose="020F0502020204030204" pitchFamily="34" charset="0"/>
                <a:ea typeface="ＭＳ Ｐゴシック" panose="020B0600070205080204" pitchFamily="34" charset="-128"/>
              </a:rPr>
              <a:t> of digital signals as much as possible.</a:t>
            </a:r>
          </a:p>
          <a:p>
            <a:pPr eaLnBrk="1" hangingPunct="1">
              <a:lnSpc>
                <a:spcPct val="90000"/>
              </a:lnSpc>
            </a:pPr>
            <a:r>
              <a:rPr lang="en-GB" altLang="en-US" sz="2800" dirty="0">
                <a:latin typeface="Calibri" panose="020F0502020204030204" pitchFamily="34" charset="0"/>
                <a:ea typeface="ＭＳ Ｐゴシック" panose="020B0600070205080204" pitchFamily="34" charset="-128"/>
              </a:rPr>
              <a:t>However, these can be increased only to a point at which the digital circuitry malfunction</a:t>
            </a:r>
          </a:p>
        </p:txBody>
      </p:sp>
      <p:sp>
        <p:nvSpPr>
          <p:cNvPr id="4" name="Rectangle 2">
            <a:extLst>
              <a:ext uri="{FF2B5EF4-FFF2-40B4-BE49-F238E27FC236}">
                <a16:creationId xmlns:a16="http://schemas.microsoft.com/office/drawing/2014/main" id="{AEA39461-5A8C-B740-A58F-C8006A7FD382}"/>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extLst>
        </p:spPr>
        <p:txBody>
          <a:bodyPr lIns="92075" tIns="46038" rIns="92075" bIns="46038" anchor="b"/>
          <a:lstStyle/>
          <a:p>
            <a:pPr eaLnBrk="1" fontAlgn="auto" hangingPunct="1">
              <a:spcBef>
                <a:spcPts val="0"/>
              </a:spcBef>
              <a:spcAft>
                <a:spcPts val="0"/>
              </a:spcAft>
              <a:defRPr/>
            </a:pPr>
            <a:r>
              <a:rPr lang="en-US" sz="3200" dirty="0">
                <a:solidFill>
                  <a:schemeClr val="bg1"/>
                </a:solidFill>
                <a:latin typeface="Calibri"/>
                <a:ea typeface="ＭＳ Ｐゴシック" charset="0"/>
                <a:cs typeface="Calibri"/>
              </a:rPr>
              <a:t>Example: Reduction of Emission at its Source</a:t>
            </a:r>
            <a:endParaRPr lang="en-US" sz="3200" kern="0" dirty="0">
              <a:solidFill>
                <a:schemeClr val="bg1"/>
              </a:solidFill>
              <a:latin typeface="Calibri" charset="0"/>
              <a:ea typeface="ＭＳ Ｐゴシック" charset="0"/>
              <a:cs typeface="ＭＳ Ｐゴシック" charset="0"/>
            </a:endParaRPr>
          </a:p>
        </p:txBody>
      </p:sp>
    </p:spTree>
  </p:cSld>
  <p:clrMapOvr>
    <a:masterClrMapping/>
  </p:clrMapOvr>
  <p:transition spd="med">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2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25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25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25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uiExpand="1"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Text Box 5">
            <a:extLst>
              <a:ext uri="{FF2B5EF4-FFF2-40B4-BE49-F238E27FC236}">
                <a16:creationId xmlns:a16="http://schemas.microsoft.com/office/drawing/2014/main" id="{9A7344B3-4B7A-174D-B384-72C86F06D33E}"/>
              </a:ext>
            </a:extLst>
          </p:cNvPr>
          <p:cNvSpPr txBox="1">
            <a:spLocks noChangeArrowheads="1"/>
          </p:cNvSpPr>
          <p:nvPr/>
        </p:nvSpPr>
        <p:spPr bwMode="auto">
          <a:xfrm>
            <a:off x="685800" y="2057400"/>
            <a:ext cx="190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fr-CH" altLang="en-US" sz="2800">
                <a:solidFill>
                  <a:srgbClr val="FF3300"/>
                </a:solidFill>
                <a:latin typeface="Calibri" panose="020F0502020204030204" pitchFamily="34" charset="0"/>
              </a:rPr>
              <a:t>Digital signals</a:t>
            </a:r>
            <a:endParaRPr lang="en-GB" altLang="en-US" sz="2800">
              <a:solidFill>
                <a:srgbClr val="FF3300"/>
              </a:solidFill>
              <a:latin typeface="Calibri" panose="020F0502020204030204" pitchFamily="34" charset="0"/>
            </a:endParaRPr>
          </a:p>
        </p:txBody>
      </p:sp>
      <p:grpSp>
        <p:nvGrpSpPr>
          <p:cNvPr id="18434" name="Group 6">
            <a:extLst>
              <a:ext uri="{FF2B5EF4-FFF2-40B4-BE49-F238E27FC236}">
                <a16:creationId xmlns:a16="http://schemas.microsoft.com/office/drawing/2014/main" id="{3E86BE17-146A-A543-A19D-E429575EE100}"/>
              </a:ext>
            </a:extLst>
          </p:cNvPr>
          <p:cNvGrpSpPr>
            <a:grpSpLocks/>
          </p:cNvGrpSpPr>
          <p:nvPr/>
        </p:nvGrpSpPr>
        <p:grpSpPr bwMode="auto">
          <a:xfrm>
            <a:off x="1905000" y="3505200"/>
            <a:ext cx="5499100" cy="2222500"/>
            <a:chOff x="1140" y="2180"/>
            <a:chExt cx="8660" cy="3500"/>
          </a:xfrm>
        </p:grpSpPr>
        <p:sp>
          <p:nvSpPr>
            <p:cNvPr id="18437" name="Line 7">
              <a:extLst>
                <a:ext uri="{FF2B5EF4-FFF2-40B4-BE49-F238E27FC236}">
                  <a16:creationId xmlns:a16="http://schemas.microsoft.com/office/drawing/2014/main" id="{21EFD130-04B2-6541-B4F1-F85616F4813F}"/>
                </a:ext>
              </a:extLst>
            </p:cNvPr>
            <p:cNvSpPr>
              <a:spLocks noChangeShapeType="1"/>
            </p:cNvSpPr>
            <p:nvPr/>
          </p:nvSpPr>
          <p:spPr bwMode="auto">
            <a:xfrm>
              <a:off x="1880" y="2340"/>
              <a:ext cx="0" cy="3020"/>
            </a:xfrm>
            <a:prstGeom prst="line">
              <a:avLst/>
            </a:prstGeom>
            <a:noFill/>
            <a:ln w="9525">
              <a:solidFill>
                <a:srgbClr val="000000"/>
              </a:solidFill>
              <a:round/>
              <a:headEnd type="triangle" w="lg" len="lg"/>
              <a:tailEnd/>
            </a:ln>
            <a:extLst>
              <a:ext uri="{909E8E84-426E-40DD-AFC4-6F175D3DCCD1}">
                <a14:hiddenFill xmlns:a14="http://schemas.microsoft.com/office/drawing/2010/main">
                  <a:noFill/>
                </a14:hiddenFill>
              </a:ext>
            </a:extLst>
          </p:spPr>
          <p:txBody>
            <a:bodyPr/>
            <a:lstStyle/>
            <a:p>
              <a:endParaRPr lang="fr-FR"/>
            </a:p>
          </p:txBody>
        </p:sp>
        <p:sp>
          <p:nvSpPr>
            <p:cNvPr id="18438" name="Line 8">
              <a:extLst>
                <a:ext uri="{FF2B5EF4-FFF2-40B4-BE49-F238E27FC236}">
                  <a16:creationId xmlns:a16="http://schemas.microsoft.com/office/drawing/2014/main" id="{5390646E-7160-D843-80AD-96C7B7EDEB71}"/>
                </a:ext>
              </a:extLst>
            </p:cNvPr>
            <p:cNvSpPr>
              <a:spLocks noChangeShapeType="1"/>
            </p:cNvSpPr>
            <p:nvPr/>
          </p:nvSpPr>
          <p:spPr bwMode="auto">
            <a:xfrm>
              <a:off x="1560" y="5057"/>
              <a:ext cx="7360" cy="0"/>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grpSp>
          <p:nvGrpSpPr>
            <p:cNvPr id="18439" name="Group 9">
              <a:extLst>
                <a:ext uri="{FF2B5EF4-FFF2-40B4-BE49-F238E27FC236}">
                  <a16:creationId xmlns:a16="http://schemas.microsoft.com/office/drawing/2014/main" id="{2F6B958C-2BB9-334A-97E0-948E8FB966F6}"/>
                </a:ext>
              </a:extLst>
            </p:cNvPr>
            <p:cNvGrpSpPr>
              <a:grpSpLocks/>
            </p:cNvGrpSpPr>
            <p:nvPr/>
          </p:nvGrpSpPr>
          <p:grpSpPr bwMode="auto">
            <a:xfrm>
              <a:off x="1880" y="3440"/>
              <a:ext cx="2540" cy="1620"/>
              <a:chOff x="1880" y="3440"/>
              <a:chExt cx="2540" cy="1620"/>
            </a:xfrm>
          </p:grpSpPr>
          <p:sp>
            <p:nvSpPr>
              <p:cNvPr id="18460" name="Line 10">
                <a:extLst>
                  <a:ext uri="{FF2B5EF4-FFF2-40B4-BE49-F238E27FC236}">
                    <a16:creationId xmlns:a16="http://schemas.microsoft.com/office/drawing/2014/main" id="{EEFF45B5-BEBA-F541-B998-63BF2E3FC926}"/>
                  </a:ext>
                </a:extLst>
              </p:cNvPr>
              <p:cNvSpPr>
                <a:spLocks noChangeShapeType="1"/>
              </p:cNvSpPr>
              <p:nvPr/>
            </p:nvSpPr>
            <p:spPr bwMode="auto">
              <a:xfrm flipV="1">
                <a:off x="1880" y="3440"/>
                <a:ext cx="420" cy="162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61" name="Line 11">
                <a:extLst>
                  <a:ext uri="{FF2B5EF4-FFF2-40B4-BE49-F238E27FC236}">
                    <a16:creationId xmlns:a16="http://schemas.microsoft.com/office/drawing/2014/main" id="{AC2DE7D9-C51D-6A43-9F00-890CD97D2A9F}"/>
                  </a:ext>
                </a:extLst>
              </p:cNvPr>
              <p:cNvSpPr>
                <a:spLocks noChangeShapeType="1"/>
              </p:cNvSpPr>
              <p:nvPr/>
            </p:nvSpPr>
            <p:spPr bwMode="auto">
              <a:xfrm flipH="1" flipV="1">
                <a:off x="4000" y="3440"/>
                <a:ext cx="420" cy="162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62" name="Line 12">
                <a:extLst>
                  <a:ext uri="{FF2B5EF4-FFF2-40B4-BE49-F238E27FC236}">
                    <a16:creationId xmlns:a16="http://schemas.microsoft.com/office/drawing/2014/main" id="{3B073C1A-989B-B343-BAF7-FCE6F11671AF}"/>
                  </a:ext>
                </a:extLst>
              </p:cNvPr>
              <p:cNvSpPr>
                <a:spLocks noChangeShapeType="1"/>
              </p:cNvSpPr>
              <p:nvPr/>
            </p:nvSpPr>
            <p:spPr bwMode="auto">
              <a:xfrm>
                <a:off x="2300" y="3440"/>
                <a:ext cx="168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18440" name="Group 13">
              <a:extLst>
                <a:ext uri="{FF2B5EF4-FFF2-40B4-BE49-F238E27FC236}">
                  <a16:creationId xmlns:a16="http://schemas.microsoft.com/office/drawing/2014/main" id="{5580454F-FF64-F14B-B4B5-1163AF313E29}"/>
                </a:ext>
              </a:extLst>
            </p:cNvPr>
            <p:cNvGrpSpPr>
              <a:grpSpLocks/>
            </p:cNvGrpSpPr>
            <p:nvPr/>
          </p:nvGrpSpPr>
          <p:grpSpPr bwMode="auto">
            <a:xfrm>
              <a:off x="5020" y="3420"/>
              <a:ext cx="2540" cy="1620"/>
              <a:chOff x="1880" y="3440"/>
              <a:chExt cx="2540" cy="1620"/>
            </a:xfrm>
          </p:grpSpPr>
          <p:sp>
            <p:nvSpPr>
              <p:cNvPr id="18457" name="Line 14">
                <a:extLst>
                  <a:ext uri="{FF2B5EF4-FFF2-40B4-BE49-F238E27FC236}">
                    <a16:creationId xmlns:a16="http://schemas.microsoft.com/office/drawing/2014/main" id="{2EE01109-D938-9D4A-8D7A-689238AE16D0}"/>
                  </a:ext>
                </a:extLst>
              </p:cNvPr>
              <p:cNvSpPr>
                <a:spLocks noChangeShapeType="1"/>
              </p:cNvSpPr>
              <p:nvPr/>
            </p:nvSpPr>
            <p:spPr bwMode="auto">
              <a:xfrm flipV="1">
                <a:off x="1880" y="3440"/>
                <a:ext cx="420" cy="162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58" name="Line 15">
                <a:extLst>
                  <a:ext uri="{FF2B5EF4-FFF2-40B4-BE49-F238E27FC236}">
                    <a16:creationId xmlns:a16="http://schemas.microsoft.com/office/drawing/2014/main" id="{2DE84C87-A31C-D44C-9C75-07DEB1D59139}"/>
                  </a:ext>
                </a:extLst>
              </p:cNvPr>
              <p:cNvSpPr>
                <a:spLocks noChangeShapeType="1"/>
              </p:cNvSpPr>
              <p:nvPr/>
            </p:nvSpPr>
            <p:spPr bwMode="auto">
              <a:xfrm flipH="1" flipV="1">
                <a:off x="4000" y="3440"/>
                <a:ext cx="420" cy="162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59" name="Line 16">
                <a:extLst>
                  <a:ext uri="{FF2B5EF4-FFF2-40B4-BE49-F238E27FC236}">
                    <a16:creationId xmlns:a16="http://schemas.microsoft.com/office/drawing/2014/main" id="{ECBED0D0-9303-ED43-80F2-42831FF8E138}"/>
                  </a:ext>
                </a:extLst>
              </p:cNvPr>
              <p:cNvSpPr>
                <a:spLocks noChangeShapeType="1"/>
              </p:cNvSpPr>
              <p:nvPr/>
            </p:nvSpPr>
            <p:spPr bwMode="auto">
              <a:xfrm>
                <a:off x="2300" y="3440"/>
                <a:ext cx="168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8441" name="Line 17">
              <a:extLst>
                <a:ext uri="{FF2B5EF4-FFF2-40B4-BE49-F238E27FC236}">
                  <a16:creationId xmlns:a16="http://schemas.microsoft.com/office/drawing/2014/main" id="{F11DC9F7-3D10-4545-AE1C-4C9C857C078A}"/>
                </a:ext>
              </a:extLst>
            </p:cNvPr>
            <p:cNvSpPr>
              <a:spLocks noChangeShapeType="1"/>
            </p:cNvSpPr>
            <p:nvPr/>
          </p:nvSpPr>
          <p:spPr bwMode="auto">
            <a:xfrm flipV="1">
              <a:off x="8080" y="3440"/>
              <a:ext cx="420" cy="162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42" name="Line 18">
              <a:extLst>
                <a:ext uri="{FF2B5EF4-FFF2-40B4-BE49-F238E27FC236}">
                  <a16:creationId xmlns:a16="http://schemas.microsoft.com/office/drawing/2014/main" id="{6C9A7493-8DA1-4A4D-9414-1C346A92081A}"/>
                </a:ext>
              </a:extLst>
            </p:cNvPr>
            <p:cNvSpPr>
              <a:spLocks noChangeShapeType="1"/>
            </p:cNvSpPr>
            <p:nvPr/>
          </p:nvSpPr>
          <p:spPr bwMode="auto">
            <a:xfrm>
              <a:off x="8500" y="3440"/>
              <a:ext cx="7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43" name="Line 19">
              <a:extLst>
                <a:ext uri="{FF2B5EF4-FFF2-40B4-BE49-F238E27FC236}">
                  <a16:creationId xmlns:a16="http://schemas.microsoft.com/office/drawing/2014/main" id="{F6C9259E-4F0C-A345-BD95-749604258843}"/>
                </a:ext>
              </a:extLst>
            </p:cNvPr>
            <p:cNvSpPr>
              <a:spLocks noChangeShapeType="1"/>
            </p:cNvSpPr>
            <p:nvPr/>
          </p:nvSpPr>
          <p:spPr bwMode="auto">
            <a:xfrm flipH="1">
              <a:off x="2300" y="3440"/>
              <a:ext cx="0" cy="16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8444" name="Line 20">
              <a:extLst>
                <a:ext uri="{FF2B5EF4-FFF2-40B4-BE49-F238E27FC236}">
                  <a16:creationId xmlns:a16="http://schemas.microsoft.com/office/drawing/2014/main" id="{A8C12E06-487D-1942-8891-CD1513977544}"/>
                </a:ext>
              </a:extLst>
            </p:cNvPr>
            <p:cNvSpPr>
              <a:spLocks noChangeShapeType="1"/>
            </p:cNvSpPr>
            <p:nvPr/>
          </p:nvSpPr>
          <p:spPr bwMode="auto">
            <a:xfrm flipH="1">
              <a:off x="3980" y="3440"/>
              <a:ext cx="0" cy="16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8445" name="Line 21">
              <a:extLst>
                <a:ext uri="{FF2B5EF4-FFF2-40B4-BE49-F238E27FC236}">
                  <a16:creationId xmlns:a16="http://schemas.microsoft.com/office/drawing/2014/main" id="{757D97D1-6DD6-C343-8FA1-4D5A62CBD412}"/>
                </a:ext>
              </a:extLst>
            </p:cNvPr>
            <p:cNvSpPr>
              <a:spLocks noChangeShapeType="1"/>
            </p:cNvSpPr>
            <p:nvPr/>
          </p:nvSpPr>
          <p:spPr bwMode="auto">
            <a:xfrm>
              <a:off x="1760" y="3440"/>
              <a:ext cx="2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46" name="Line 22">
              <a:extLst>
                <a:ext uri="{FF2B5EF4-FFF2-40B4-BE49-F238E27FC236}">
                  <a16:creationId xmlns:a16="http://schemas.microsoft.com/office/drawing/2014/main" id="{A23A6EC5-19B8-6B4B-A7BB-11E86E5A5195}"/>
                </a:ext>
              </a:extLst>
            </p:cNvPr>
            <p:cNvSpPr>
              <a:spLocks noChangeShapeType="1"/>
            </p:cNvSpPr>
            <p:nvPr/>
          </p:nvSpPr>
          <p:spPr bwMode="auto">
            <a:xfrm>
              <a:off x="2080" y="4300"/>
              <a:ext cx="21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47" name="Line 23">
              <a:extLst>
                <a:ext uri="{FF2B5EF4-FFF2-40B4-BE49-F238E27FC236}">
                  <a16:creationId xmlns:a16="http://schemas.microsoft.com/office/drawing/2014/main" id="{134F7719-B38F-DF44-B326-4F6CA4B30124}"/>
                </a:ext>
              </a:extLst>
            </p:cNvPr>
            <p:cNvSpPr>
              <a:spLocks noChangeShapeType="1"/>
            </p:cNvSpPr>
            <p:nvPr/>
          </p:nvSpPr>
          <p:spPr bwMode="auto">
            <a:xfrm>
              <a:off x="1880" y="5420"/>
              <a:ext cx="420"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18448" name="Line 24">
              <a:extLst>
                <a:ext uri="{FF2B5EF4-FFF2-40B4-BE49-F238E27FC236}">
                  <a16:creationId xmlns:a16="http://schemas.microsoft.com/office/drawing/2014/main" id="{CCE8E2D3-A302-B843-A220-0B9122CC05EE}"/>
                </a:ext>
              </a:extLst>
            </p:cNvPr>
            <p:cNvSpPr>
              <a:spLocks noChangeShapeType="1"/>
            </p:cNvSpPr>
            <p:nvPr/>
          </p:nvSpPr>
          <p:spPr bwMode="auto">
            <a:xfrm>
              <a:off x="4000" y="5420"/>
              <a:ext cx="420" cy="0"/>
            </a:xfrm>
            <a:prstGeom prst="line">
              <a:avLst/>
            </a:prstGeom>
            <a:noFill/>
            <a:ln w="9525">
              <a:solidFill>
                <a:srgbClr val="000000"/>
              </a:solidFill>
              <a:round/>
              <a:headEnd type="triangle" w="sm" len="sm"/>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18449" name="Text Box 25">
              <a:extLst>
                <a:ext uri="{FF2B5EF4-FFF2-40B4-BE49-F238E27FC236}">
                  <a16:creationId xmlns:a16="http://schemas.microsoft.com/office/drawing/2014/main" id="{D96C52D5-05D8-6345-BE77-ADDF9D709362}"/>
                </a:ext>
              </a:extLst>
            </p:cNvPr>
            <p:cNvSpPr txBox="1">
              <a:spLocks noChangeArrowheads="1"/>
            </p:cNvSpPr>
            <p:nvPr/>
          </p:nvSpPr>
          <p:spPr bwMode="auto">
            <a:xfrm>
              <a:off x="2080" y="2180"/>
              <a:ext cx="76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Garamond" panose="02020404030301010803" pitchFamily="18" charset="0"/>
                </a:rPr>
                <a:t>x(t)</a:t>
              </a:r>
            </a:p>
          </p:txBody>
        </p:sp>
        <p:sp>
          <p:nvSpPr>
            <p:cNvPr id="18450" name="Text Box 26">
              <a:extLst>
                <a:ext uri="{FF2B5EF4-FFF2-40B4-BE49-F238E27FC236}">
                  <a16:creationId xmlns:a16="http://schemas.microsoft.com/office/drawing/2014/main" id="{5ED3B8FC-223E-994C-9B4D-FBBBB51FC27D}"/>
                </a:ext>
              </a:extLst>
            </p:cNvPr>
            <p:cNvSpPr txBox="1">
              <a:spLocks noChangeArrowheads="1"/>
            </p:cNvSpPr>
            <p:nvPr/>
          </p:nvSpPr>
          <p:spPr bwMode="auto">
            <a:xfrm>
              <a:off x="9040" y="4740"/>
              <a:ext cx="76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Garamond" panose="02020404030301010803" pitchFamily="18" charset="0"/>
                </a:rPr>
                <a:t>t</a:t>
              </a:r>
            </a:p>
          </p:txBody>
        </p:sp>
        <p:sp>
          <p:nvSpPr>
            <p:cNvPr id="18451" name="Text Box 27">
              <a:extLst>
                <a:ext uri="{FF2B5EF4-FFF2-40B4-BE49-F238E27FC236}">
                  <a16:creationId xmlns:a16="http://schemas.microsoft.com/office/drawing/2014/main" id="{D5746521-3A5D-3745-935A-3E9A0C4C350B}"/>
                </a:ext>
              </a:extLst>
            </p:cNvPr>
            <p:cNvSpPr txBox="1">
              <a:spLocks noChangeArrowheads="1"/>
            </p:cNvSpPr>
            <p:nvPr/>
          </p:nvSpPr>
          <p:spPr bwMode="auto">
            <a:xfrm>
              <a:off x="1860" y="4940"/>
              <a:ext cx="76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Symbol" pitchFamily="2" charset="2"/>
                </a:rPr>
                <a:t>t</a:t>
              </a:r>
              <a:r>
                <a:rPr lang="en-US" altLang="en-US" sz="1600" baseline="-25000">
                  <a:latin typeface="Garamond" panose="02020404030301010803" pitchFamily="18" charset="0"/>
                </a:rPr>
                <a:t>r</a:t>
              </a:r>
              <a:endParaRPr lang="en-US" altLang="en-US" sz="1600">
                <a:latin typeface="Garamond" panose="02020404030301010803" pitchFamily="18" charset="0"/>
              </a:endParaRPr>
            </a:p>
          </p:txBody>
        </p:sp>
        <p:sp>
          <p:nvSpPr>
            <p:cNvPr id="18452" name="Text Box 28">
              <a:extLst>
                <a:ext uri="{FF2B5EF4-FFF2-40B4-BE49-F238E27FC236}">
                  <a16:creationId xmlns:a16="http://schemas.microsoft.com/office/drawing/2014/main" id="{9187FF16-2FBC-A848-B2E7-4328038396FE}"/>
                </a:ext>
              </a:extLst>
            </p:cNvPr>
            <p:cNvSpPr txBox="1">
              <a:spLocks noChangeArrowheads="1"/>
            </p:cNvSpPr>
            <p:nvPr/>
          </p:nvSpPr>
          <p:spPr bwMode="auto">
            <a:xfrm>
              <a:off x="3900" y="4940"/>
              <a:ext cx="76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Symbol" pitchFamily="2" charset="2"/>
                </a:rPr>
                <a:t>t</a:t>
              </a:r>
              <a:r>
                <a:rPr lang="en-US" altLang="en-US" sz="1600" baseline="-25000">
                  <a:latin typeface="Garamond" panose="02020404030301010803" pitchFamily="18" charset="0"/>
                </a:rPr>
                <a:t>r</a:t>
              </a:r>
              <a:endParaRPr lang="en-US" altLang="en-US" sz="1600">
                <a:latin typeface="Garamond" panose="02020404030301010803" pitchFamily="18" charset="0"/>
              </a:endParaRPr>
            </a:p>
          </p:txBody>
        </p:sp>
        <p:sp>
          <p:nvSpPr>
            <p:cNvPr id="18453" name="Text Box 29">
              <a:extLst>
                <a:ext uri="{FF2B5EF4-FFF2-40B4-BE49-F238E27FC236}">
                  <a16:creationId xmlns:a16="http://schemas.microsoft.com/office/drawing/2014/main" id="{70C629DC-1C27-534A-B63F-FB6705DE57EA}"/>
                </a:ext>
              </a:extLst>
            </p:cNvPr>
            <p:cNvSpPr txBox="1">
              <a:spLocks noChangeArrowheads="1"/>
            </p:cNvSpPr>
            <p:nvPr/>
          </p:nvSpPr>
          <p:spPr bwMode="auto">
            <a:xfrm>
              <a:off x="2920" y="4020"/>
              <a:ext cx="580" cy="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Symbol" pitchFamily="2" charset="2"/>
                </a:rPr>
                <a:t>τ</a:t>
              </a:r>
              <a:endParaRPr lang="en-US" altLang="en-US" sz="1600">
                <a:latin typeface="Garamond" panose="02020404030301010803" pitchFamily="18" charset="0"/>
              </a:endParaRPr>
            </a:p>
          </p:txBody>
        </p:sp>
        <p:sp>
          <p:nvSpPr>
            <p:cNvPr id="18454" name="Text Box 30">
              <a:extLst>
                <a:ext uri="{FF2B5EF4-FFF2-40B4-BE49-F238E27FC236}">
                  <a16:creationId xmlns:a16="http://schemas.microsoft.com/office/drawing/2014/main" id="{7FB664A1-4788-CA49-920C-4A6E2FB194E6}"/>
                </a:ext>
              </a:extLst>
            </p:cNvPr>
            <p:cNvSpPr txBox="1">
              <a:spLocks noChangeArrowheads="1"/>
            </p:cNvSpPr>
            <p:nvPr/>
          </p:nvSpPr>
          <p:spPr bwMode="auto">
            <a:xfrm>
              <a:off x="4780" y="5080"/>
              <a:ext cx="76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Garamond" panose="02020404030301010803" pitchFamily="18" charset="0"/>
                </a:rPr>
                <a:t>T</a:t>
              </a:r>
            </a:p>
          </p:txBody>
        </p:sp>
        <p:sp>
          <p:nvSpPr>
            <p:cNvPr id="18455" name="Text Box 31">
              <a:extLst>
                <a:ext uri="{FF2B5EF4-FFF2-40B4-BE49-F238E27FC236}">
                  <a16:creationId xmlns:a16="http://schemas.microsoft.com/office/drawing/2014/main" id="{F9545DE9-579D-7E47-976B-E5DD78212907}"/>
                </a:ext>
              </a:extLst>
            </p:cNvPr>
            <p:cNvSpPr txBox="1">
              <a:spLocks noChangeArrowheads="1"/>
            </p:cNvSpPr>
            <p:nvPr/>
          </p:nvSpPr>
          <p:spPr bwMode="auto">
            <a:xfrm>
              <a:off x="1200" y="3200"/>
              <a:ext cx="76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Garamond" panose="02020404030301010803" pitchFamily="18" charset="0"/>
                </a:rPr>
                <a:t>A</a:t>
              </a:r>
            </a:p>
          </p:txBody>
        </p:sp>
        <p:sp>
          <p:nvSpPr>
            <p:cNvPr id="18456" name="Text Box 32">
              <a:extLst>
                <a:ext uri="{FF2B5EF4-FFF2-40B4-BE49-F238E27FC236}">
                  <a16:creationId xmlns:a16="http://schemas.microsoft.com/office/drawing/2014/main" id="{A211B425-9DA8-6341-86B5-CDBC559CA1A2}"/>
                </a:ext>
              </a:extLst>
            </p:cNvPr>
            <p:cNvSpPr txBox="1">
              <a:spLocks noChangeArrowheads="1"/>
            </p:cNvSpPr>
            <p:nvPr/>
          </p:nvSpPr>
          <p:spPr bwMode="auto">
            <a:xfrm>
              <a:off x="1140" y="4000"/>
              <a:ext cx="90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Garamond" panose="02020404030301010803" pitchFamily="18" charset="0"/>
                </a:rPr>
                <a:t>A/2</a:t>
              </a:r>
            </a:p>
          </p:txBody>
        </p:sp>
      </p:grpSp>
      <p:sp>
        <p:nvSpPr>
          <p:cNvPr id="494625" name="Text Box 33">
            <a:extLst>
              <a:ext uri="{FF2B5EF4-FFF2-40B4-BE49-F238E27FC236}">
                <a16:creationId xmlns:a16="http://schemas.microsoft.com/office/drawing/2014/main" id="{DE253F84-6579-A446-8B95-58DA3FB230A8}"/>
              </a:ext>
            </a:extLst>
          </p:cNvPr>
          <p:cNvSpPr txBox="1">
            <a:spLocks noChangeArrowheads="1"/>
          </p:cNvSpPr>
          <p:nvPr/>
        </p:nvSpPr>
        <p:spPr bwMode="auto">
          <a:xfrm>
            <a:off x="4275138" y="2492375"/>
            <a:ext cx="2319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fr-CH" altLang="en-US" sz="2400">
                <a:latin typeface="Calibri" panose="020F0502020204030204" pitchFamily="34" charset="0"/>
              </a:rPr>
              <a:t>GTL+ : t</a:t>
            </a:r>
            <a:r>
              <a:rPr lang="fr-CH" altLang="en-US" sz="2400" baseline="-25000">
                <a:latin typeface="Calibri" panose="020F0502020204030204" pitchFamily="34" charset="0"/>
              </a:rPr>
              <a:t>r</a:t>
            </a:r>
            <a:r>
              <a:rPr lang="fr-CH" altLang="en-US" sz="2400">
                <a:latin typeface="Calibri" panose="020F0502020204030204" pitchFamily="34" charset="0"/>
              </a:rPr>
              <a:t> = 300 ps</a:t>
            </a:r>
          </a:p>
          <a:p>
            <a:pPr eaLnBrk="1" hangingPunct="1">
              <a:spcBef>
                <a:spcPct val="0"/>
              </a:spcBef>
              <a:buClrTx/>
              <a:buFontTx/>
              <a:buNone/>
            </a:pPr>
            <a:r>
              <a:rPr lang="fr-CH" altLang="en-US" sz="2400">
                <a:latin typeface="Calibri" panose="020F0502020204030204" pitchFamily="34" charset="0"/>
              </a:rPr>
              <a:t>ECL: t</a:t>
            </a:r>
            <a:r>
              <a:rPr lang="fr-CH" altLang="en-US" sz="2400" baseline="-25000">
                <a:latin typeface="Calibri" panose="020F0502020204030204" pitchFamily="34" charset="0"/>
              </a:rPr>
              <a:t>r</a:t>
            </a:r>
            <a:r>
              <a:rPr lang="fr-CH" altLang="en-US" sz="2400">
                <a:latin typeface="Calibri" panose="020F0502020204030204" pitchFamily="34" charset="0"/>
              </a:rPr>
              <a:t> = 100 ps</a:t>
            </a:r>
            <a:endParaRPr lang="en-US" altLang="en-US" sz="2400">
              <a:latin typeface="Calibri" panose="020F0502020204030204" pitchFamily="34" charset="0"/>
            </a:endParaRPr>
          </a:p>
        </p:txBody>
      </p:sp>
      <p:sp>
        <p:nvSpPr>
          <p:cNvPr id="18436" name="Rectangle 2">
            <a:extLst>
              <a:ext uri="{FF2B5EF4-FFF2-40B4-BE49-F238E27FC236}">
                <a16:creationId xmlns:a16="http://schemas.microsoft.com/office/drawing/2014/main" id="{30FC06F6-F5AF-2348-88A8-731B9A1E6E8F}"/>
              </a:ext>
            </a:extLst>
          </p:cNvPr>
          <p:cNvSpPr>
            <a:spLocks noChangeArrowheads="1"/>
          </p:cNvSpPr>
          <p:nvPr/>
        </p:nvSpPr>
        <p:spPr bwMode="auto">
          <a:xfrm>
            <a:off x="0" y="-26988"/>
            <a:ext cx="9144000" cy="114300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chemeClr val="bg1"/>
                </a:solidFill>
                <a:latin typeface="Calibri" panose="020F0502020204030204" pitchFamily="34" charset="0"/>
              </a:rPr>
              <a:t>Example: Reduction of Emission at its Source (cont’d)</a:t>
            </a:r>
          </a:p>
        </p:txBody>
      </p:sp>
    </p:spTree>
  </p:cSld>
  <p:clrMapOvr>
    <a:masterClrMapping/>
  </p:clrMapOvr>
  <p:transition spd="med">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4625"/>
                                        </p:tgtEl>
                                        <p:attrNameLst>
                                          <p:attrName>style.visibility</p:attrName>
                                        </p:attrNameLst>
                                      </p:cBhvr>
                                      <p:to>
                                        <p:strVal val="visible"/>
                                      </p:to>
                                    </p:set>
                                    <p:animEffect transition="in" filter="randombar(horizontal)">
                                      <p:cBhvr>
                                        <p:cTn id="7" dur="500"/>
                                        <p:tgtEl>
                                          <p:spTgt spid="494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25" grpId="0"/>
    </p:bldLst>
  </p:timing>
</p:sld>
</file>

<file path=ppt/theme/theme1.xml><?xml version="1.0" encoding="utf-8"?>
<a:theme xmlns:a="http://schemas.openxmlformats.org/drawingml/2006/main" name="Title">
  <a:themeElements>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3891</TotalTime>
  <Words>2970</Words>
  <Application>Microsoft Macintosh PowerPoint</Application>
  <PresentationFormat>On-screen Show (4:3)</PresentationFormat>
  <Paragraphs>404</Paragraphs>
  <Slides>60</Slides>
  <Notes>59</Notes>
  <HiddenSlides>20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7</vt:i4>
      </vt:variant>
      <vt:variant>
        <vt:lpstr>Slide Titles</vt:lpstr>
      </vt:variant>
      <vt:variant>
        <vt:i4>60</vt:i4>
      </vt:variant>
    </vt:vector>
  </HeadingPairs>
  <TitlesOfParts>
    <vt:vector size="79" baseType="lpstr">
      <vt:lpstr>ＭＳ Ｐゴシック</vt:lpstr>
      <vt:lpstr>Arial</vt:lpstr>
      <vt:lpstr>Calibri</vt:lpstr>
      <vt:lpstr>Garamond</vt:lpstr>
      <vt:lpstr>Georgia</vt:lpstr>
      <vt:lpstr>Helvetica</vt:lpstr>
      <vt:lpstr>Lucida Grande</vt:lpstr>
      <vt:lpstr>Symbol</vt:lpstr>
      <vt:lpstr>Times New Roman</vt:lpstr>
      <vt:lpstr>Verdana</vt:lpstr>
      <vt:lpstr>Wingdings</vt:lpstr>
      <vt:lpstr>Title</vt:lpstr>
      <vt:lpstr>Photo Editor Photo</vt:lpstr>
      <vt:lpstr>Equation</vt:lpstr>
      <vt:lpstr>Photo Editor-foto</vt:lpstr>
      <vt:lpstr>Document</vt:lpstr>
      <vt:lpstr>Designer 4.1 Drawing</vt:lpstr>
      <vt:lpstr>KGPlot</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Rachidi</dc:creator>
  <cp:lastModifiedBy>Farhad Rachidi</cp:lastModifiedBy>
  <cp:revision>167</cp:revision>
  <dcterms:created xsi:type="dcterms:W3CDTF">2005-11-11T13:34:21Z</dcterms:created>
  <dcterms:modified xsi:type="dcterms:W3CDTF">2025-02-20T10:44:14Z</dcterms:modified>
</cp:coreProperties>
</file>